
<file path=[Content_Types].xml><?xml version="1.0" encoding="utf-8"?>
<Types xmlns="http://schemas.openxmlformats.org/package/2006/content-types">
  <Default Extension="bin" ContentType="image/png"/>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3.bin" ContentType="image/jpeg"/>
  <Override PartName="/ppt/media/image45.bin" ContentType="image/jpeg"/>
  <Override PartName="/ppt/media/image46.bin" ContentType="image/jpeg"/>
  <Override PartName="/ppt/media/image48.bin" ContentType="image/jpeg"/>
  <Override PartName="/docProps/core.xml" ContentType="application/vnd.openxmlformats-package.core-properties+xml"/>
  <Override PartName="/docProps/app.xml" ContentType="application/vnd.openxmlformats-officedocument.extended-properties+xml"/>
  <Override PartName="/ppt/media/image9.bin" ContentType="image/svg+xml"/>
  <Override PartName="/ppt/media/image27.bin" ContentType="image/svg+xml"/>
  <Override PartName="/ppt/media/image41.bin" ContentType="image/svg+xml"/>
  <Override PartName="/ppt/media/image44.bin" ContentType="image/svg+xml"/>
  <Override PartName="/ppt/media/image47.bin" ContentType="image/svg+xml"/>
  <Override PartName="/ppt/media/image50.bin" ContentType="image/svg+xml"/>
  <Override PartName="/ppt/media/image53.bin" ContentType="image/svg+xml"/>
  <Override PartName="/ppt/media/image56.bin" ContentType="image/svg+xml"/>
  <Override PartName="/ppt/media/image59.bin" ContentType="image/svg+xml"/>
  <Override PartName="/ppt/media/image65.bin" ContentType="image/svg+xml"/>
  <Override PartName="/ppt/media/image69.bin" ContentType="image/svg+xml"/>
  <Override PartName="/ppt/media/image73.bin" ContentType="image/svg+xml"/>
  <Override PartName="/ppt/media/image77.bin" ContentType="image/svg+xml"/>
  <Override PartName="/ppt/media/image86.bin" ContentType="image/svg+xml"/>
  <Override PartName="/ppt/media/image89.bin" ContentType="image/svg+xml"/>
  <Override PartName="/ppt/media/image100.bin" ContentType="image/svg+xml"/>
  <Override PartName="/ppt/media/image108.bin" ContentType="image/svg+xml"/>
  <Override PartName="/ppt/media/image111.bin" ContentType="image/svg+xml"/>
  <Override PartName="/ppt/media/image114.bin" ContentType="image/svg+xml"/>
  <Override PartName="/ppt/media/image117.bin" ContentType="image/svg+xml"/>
  <Override PartName="/ppt/media/image120.bin" ContentType="image/svg+xml"/>
  <Override PartName="/ppt/media/image126.bin" ContentType="image/svg+xml"/>
  <Override PartName="/ppt/media/image138.bin" ContentType="image/svg+xml"/>
  <Override PartName="/ppt/media/image152.bin" ContentType="image/sv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1" r:id="rId2"/>
    <p:sldId id="328" r:id="rId3"/>
    <p:sldId id="368" r:id="rId4"/>
    <p:sldId id="397" r:id="rId5"/>
    <p:sldId id="428" r:id="rId6"/>
    <p:sldId id="472" r:id="rId7"/>
    <p:sldId id="528" r:id="rId8"/>
    <p:sldId id="562" r:id="rId9"/>
    <p:sldId id="593" r:id="rId10"/>
    <p:sldId id="649" r:id="rId11"/>
    <p:sldId id="679" r:id="rId12"/>
    <p:sldId id="704" r:id="rId13"/>
    <p:sldId id="744" r:id="rId14"/>
  </p:sldIdLst>
  <p:sldSz cx="18288000" cy="10287000"/>
  <p:notesSz cx="18288000" cy="10287000"/>
  <p:embeddedFontLst>
    <p:embeddedFont>
      <p:font typeface="Poppins SemiBold" panose="00000700000000000000" pitchFamily="2" charset="0"/>
      <p:regular r:id="rId15"/>
      <p:bold r:id="rId16"/>
      <p:boldItalic r:id="rId17"/>
    </p:embeddedFont>
    <p:embeddedFont>
      <p:font typeface="Roboto" panose="02000000000000000000" pitchFamily="2" charset="0"/>
      <p:regular r:id="rId18"/>
      <p:bold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2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53475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33315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427699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08-02-2025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13859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8CEAE-9ACF-4870-96B2-2FDD755B4008}" type="datetimeFigureOut">
              <a:rPr lang="en-IN" smtClean="0"/>
              <a:t>08-02-2025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88955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8CEAE-9ACF-4870-96B2-2FDD755B4008}" type="datetimeFigureOut">
              <a:rPr lang="en-IN" smtClean="0"/>
              <a:t>08-02-2025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6396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8CEAE-9ACF-4870-96B2-2FDD755B4008}" type="datetimeFigureOut">
              <a:rPr lang="en-IN" smtClean="0"/>
              <a:t>08-02-2025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78139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B8CEAE-9ACF-4870-96B2-2FDD755B4008}" type="datetimeFigureOut">
              <a:rPr lang="en-IN" smtClean="0"/>
              <a:t>08-02-2025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132081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8CEAE-9ACF-4870-96B2-2FDD755B4008}" type="datetimeFigureOut">
              <a:rPr lang="en-IN" smtClean="0"/>
              <a:t>08-02-2025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70675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08-02-2025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47094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08-02-2025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6888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8CEAE-9ACF-4870-96B2-2FDD755B4008}" type="datetimeFigureOut">
              <a:rPr lang="en-IN" smtClean="0"/>
              <a:t>08-02-2025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4AC96-115D-4CF4-9B0B-0F2A89887B52}" type="slidenum">
              <a:rPr lang="en-IN" smtClean="0"/>
              <a:t>‹#›</a:t>
            </a:fld>
            <a:endParaRPr lang="en-IN"/>
          </a:p>
        </p:txBody>
      </p:sp>
    </p:spTree>
    <p:extLst>
      <p:ext uri="{BB962C8B-B14F-4D97-AF65-F5344CB8AC3E}">
        <p14:creationId xmlns:p14="http://schemas.microsoft.com/office/powerpoint/2010/main" val="377808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bin"/><Relationship Id="rId3" Type="http://schemas.openxmlformats.org/officeDocument/2006/relationships/image" Target="../media/image2.bin"/><Relationship Id="rId7"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bin"/><Relationship Id="rId5" Type="http://schemas.openxmlformats.org/officeDocument/2006/relationships/image" Target="../media/image4.bin"/><Relationship Id="rId4" Type="http://schemas.openxmlformats.org/officeDocument/2006/relationships/image" Target="../media/image3.bin"/><Relationship Id="rId9" Type="http://schemas.openxmlformats.org/officeDocument/2006/relationships/image" Target="../media/image8.bin"/><Relationship Id="rId27" Type="http://schemas.openxmlformats.org/officeDocument/2006/relationships/image" Target="../media/image9.bin"/></Relationships>
</file>

<file path=ppt/slides/_rels/slide10.xml.rels><?xml version="1.0" encoding="UTF-8" standalone="yes"?>
<Relationships xmlns="http://schemas.openxmlformats.org/package/2006/relationships"><Relationship Id="rId260" Type="http://schemas.openxmlformats.org/officeDocument/2006/relationships/image" Target="../media/image126.bin"/><Relationship Id="rId3" Type="http://schemas.openxmlformats.org/officeDocument/2006/relationships/image" Target="../media/image10.bin"/><Relationship Id="rId2" Type="http://schemas.openxmlformats.org/officeDocument/2006/relationships/image" Target="../media/image1.bin"/><Relationship Id="rId1" Type="http://schemas.openxmlformats.org/officeDocument/2006/relationships/slideLayout" Target="../slideLayouts/slideLayout7.xml"/><Relationship Id="rId5" Type="http://schemas.openxmlformats.org/officeDocument/2006/relationships/image" Target="../media/image68.bin"/><Relationship Id="rId261" Type="http://schemas.openxmlformats.org/officeDocument/2006/relationships/image" Target="../media/image70.bin"/><Relationship Id="rId4" Type="http://schemas.openxmlformats.org/officeDocument/2006/relationships/image" Target="../media/image5.bin"/></Relationships>
</file>

<file path=ppt/slides/_rels/slide11.xml.rels><?xml version="1.0" encoding="UTF-8" standalone="yes"?>
<Relationships xmlns="http://schemas.openxmlformats.org/package/2006/relationships"><Relationship Id="rId3" Type="http://schemas.openxmlformats.org/officeDocument/2006/relationships/image" Target="../media/image2.bin"/><Relationship Id="rId285" Type="http://schemas.openxmlformats.org/officeDocument/2006/relationships/image" Target="../media/image138.bin"/><Relationship Id="rId7" Type="http://schemas.openxmlformats.org/officeDocument/2006/relationships/image" Target="../media/image71.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2.bin"/><Relationship Id="rId5" Type="http://schemas.openxmlformats.org/officeDocument/2006/relationships/image" Target="../media/image11.bin"/><Relationship Id="rId4" Type="http://schemas.openxmlformats.org/officeDocument/2006/relationships/image" Target="../media/image10.bin"/></Relationships>
</file>

<file path=ppt/slides/_rels/slide12.xml.rels><?xml version="1.0" encoding="UTF-8" standalone="yes"?>
<Relationships xmlns="http://schemas.openxmlformats.org/package/2006/relationships"><Relationship Id="rId3" Type="http://schemas.openxmlformats.org/officeDocument/2006/relationships/image" Target="../media/image2.bin"/><Relationship Id="rId7" Type="http://schemas.openxmlformats.org/officeDocument/2006/relationships/image" Target="../media/image7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2.bin"/><Relationship Id="rId5" Type="http://schemas.openxmlformats.org/officeDocument/2006/relationships/image" Target="../media/image11.bin"/><Relationship Id="rId4" Type="http://schemas.openxmlformats.org/officeDocument/2006/relationships/image" Target="../media/image10.bin"/></Relationships>
</file>

<file path=ppt/slides/_rels/slide13.xml.rels><?xml version="1.0" encoding="UTF-8" standalone="yes"?>
<Relationships xmlns="http://schemas.openxmlformats.org/package/2006/relationships"><Relationship Id="rId316" Type="http://schemas.openxmlformats.org/officeDocument/2006/relationships/image" Target="../media/image152.bin"/><Relationship Id="rId3" Type="http://schemas.openxmlformats.org/officeDocument/2006/relationships/image" Target="../media/image74.bin"/><Relationship Id="rId2" Type="http://schemas.openxmlformats.org/officeDocument/2006/relationships/image" Target="../media/image2.bin"/><Relationship Id="rId1" Type="http://schemas.openxmlformats.org/officeDocument/2006/relationships/slideLayout" Target="../slideLayouts/slideLayout7.xml"/><Relationship Id="rId4" Type="http://schemas.openxmlformats.org/officeDocument/2006/relationships/image" Target="../media/image75.bin"/><Relationship Id="rId317" Type="http://schemas.openxmlformats.org/officeDocument/2006/relationships/hyperlink" Target="mailto:admin@begopsolution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7" Type="http://schemas.openxmlformats.org/officeDocument/2006/relationships/image" Target="../media/image13.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2.bin"/><Relationship Id="rId5" Type="http://schemas.openxmlformats.org/officeDocument/2006/relationships/image" Target="../media/image11.bin"/><Relationship Id="rId4" Type="http://schemas.openxmlformats.org/officeDocument/2006/relationships/image" Target="../media/image10.bin"/></Relationships>
</file>

<file path=ppt/slides/_rels/slide3.xml.rels><?xml version="1.0" encoding="UTF-8" standalone="yes"?>
<Relationships xmlns="http://schemas.openxmlformats.org/package/2006/relationships"><Relationship Id="rId3" Type="http://schemas.openxmlformats.org/officeDocument/2006/relationships/image" Target="../media/image2.bin"/><Relationship Id="rId7" Type="http://schemas.openxmlformats.org/officeDocument/2006/relationships/image" Target="../media/image14.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2.bin"/><Relationship Id="rId66" Type="http://schemas.openxmlformats.org/officeDocument/2006/relationships/image" Target="../media/image27.bin"/><Relationship Id="rId5" Type="http://schemas.openxmlformats.org/officeDocument/2006/relationships/image" Target="../media/image11.bin"/><Relationship Id="rId4" Type="http://schemas.openxmlformats.org/officeDocument/2006/relationships/image" Target="../media/image10.bin"/></Relationships>
</file>

<file path=ppt/slides/_rels/slide4.xml.rels><?xml version="1.0" encoding="UTF-8" standalone="yes"?>
<Relationships xmlns="http://schemas.openxmlformats.org/package/2006/relationships"><Relationship Id="rId8" Type="http://schemas.openxmlformats.org/officeDocument/2006/relationships/image" Target="../media/image18.bin"/><Relationship Id="rId3" Type="http://schemas.openxmlformats.org/officeDocument/2006/relationships/image" Target="../media/image10.bin"/><Relationship Id="rId7" Type="http://schemas.openxmlformats.org/officeDocument/2006/relationships/image" Target="../media/image17.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6.bin"/><Relationship Id="rId5" Type="http://schemas.openxmlformats.org/officeDocument/2006/relationships/image" Target="../media/image15.bin"/><Relationship Id="rId4" Type="http://schemas.openxmlformats.org/officeDocument/2006/relationships/image" Target="../media/image5.bin"/></Relationships>
</file>

<file path=ppt/slides/_rels/slide5.xml.rels><?xml version="1.0" encoding="UTF-8" standalone="yes"?>
<Relationships xmlns="http://schemas.openxmlformats.org/package/2006/relationships"><Relationship Id="rId98" Type="http://schemas.openxmlformats.org/officeDocument/2006/relationships/image" Target="../media/image20.bin"/><Relationship Id="rId109" Type="http://schemas.openxmlformats.org/officeDocument/2006/relationships/image" Target="../media/image25.bin"/><Relationship Id="rId117" Type="http://schemas.openxmlformats.org/officeDocument/2006/relationships/image" Target="../media/image53.bin"/><Relationship Id="rId3" Type="http://schemas.openxmlformats.org/officeDocument/2006/relationships/image" Target="../media/image10.bin"/><Relationship Id="rId97" Type="http://schemas.openxmlformats.org/officeDocument/2006/relationships/image" Target="../media/image41.bin"/><Relationship Id="rId104" Type="http://schemas.openxmlformats.org/officeDocument/2006/relationships/image" Target="../media/image23.bin"/><Relationship Id="rId112" Type="http://schemas.openxmlformats.org/officeDocument/2006/relationships/image" Target="../media/image50.bin"/><Relationship Id="rId103" Type="http://schemas.openxmlformats.org/officeDocument/2006/relationships/image" Target="../media/image22.bin"/><Relationship Id="rId108" Type="http://schemas.openxmlformats.org/officeDocument/2006/relationships/image" Target="../media/image24.bin"/><Relationship Id="rId124" Type="http://schemas.openxmlformats.org/officeDocument/2006/relationships/image" Target="../media/image32.bin"/><Relationship Id="rId2" Type="http://schemas.openxmlformats.org/officeDocument/2006/relationships/image" Target="../media/image1.bin"/><Relationship Id="rId107" Type="http://schemas.openxmlformats.org/officeDocument/2006/relationships/image" Target="../media/image47.bin"/><Relationship Id="rId1" Type="http://schemas.openxmlformats.org/officeDocument/2006/relationships/slideLayout" Target="../slideLayouts/slideLayout7.xml"/><Relationship Id="rId102" Type="http://schemas.openxmlformats.org/officeDocument/2006/relationships/image" Target="../media/image44.bin"/><Relationship Id="rId123" Type="http://schemas.openxmlformats.org/officeDocument/2006/relationships/image" Target="../media/image31.bin"/><Relationship Id="rId5" Type="http://schemas.openxmlformats.org/officeDocument/2006/relationships/image" Target="../media/image19.bin"/><Relationship Id="rId114" Type="http://schemas.openxmlformats.org/officeDocument/2006/relationships/image" Target="../media/image28.bin"/><Relationship Id="rId119" Type="http://schemas.openxmlformats.org/officeDocument/2006/relationships/image" Target="../media/image30.bin"/><Relationship Id="rId127" Type="http://schemas.openxmlformats.org/officeDocument/2006/relationships/image" Target="../media/image59.bin"/><Relationship Id="rId99" Type="http://schemas.openxmlformats.org/officeDocument/2006/relationships/image" Target="../media/image21.bin"/><Relationship Id="rId122" Type="http://schemas.openxmlformats.org/officeDocument/2006/relationships/image" Target="../media/image56.bin"/><Relationship Id="rId4" Type="http://schemas.openxmlformats.org/officeDocument/2006/relationships/image" Target="../media/image5.bin"/><Relationship Id="rId113" Type="http://schemas.openxmlformats.org/officeDocument/2006/relationships/image" Target="../media/image26.bin"/><Relationship Id="rId118" Type="http://schemas.openxmlformats.org/officeDocument/2006/relationships/image" Target="../media/image29.bin"/></Relationships>
</file>

<file path=ppt/slides/_rels/slide6.xml.rels><?xml version="1.0" encoding="UTF-8" standalone="yes"?>
<Relationships xmlns="http://schemas.openxmlformats.org/package/2006/relationships"><Relationship Id="rId142" Type="http://schemas.openxmlformats.org/officeDocument/2006/relationships/image" Target="../media/image36.bin"/><Relationship Id="rId155" Type="http://schemas.openxmlformats.org/officeDocument/2006/relationships/image" Target="../media/image39.bin"/><Relationship Id="rId3" Type="http://schemas.openxmlformats.org/officeDocument/2006/relationships/image" Target="../media/image5.bin"/><Relationship Id="rId141" Type="http://schemas.openxmlformats.org/officeDocument/2006/relationships/image" Target="../media/image35.bin"/><Relationship Id="rId154" Type="http://schemas.openxmlformats.org/officeDocument/2006/relationships/image" Target="../media/image73.bin"/><Relationship Id="rId2" Type="http://schemas.openxmlformats.org/officeDocument/2006/relationships/image" Target="../media/image1.bin"/><Relationship Id="rId140" Type="http://schemas.openxmlformats.org/officeDocument/2006/relationships/image" Target="../media/image65.bin"/><Relationship Id="rId161" Type="http://schemas.openxmlformats.org/officeDocument/2006/relationships/image" Target="../media/image77.bin"/><Relationship Id="rId1" Type="http://schemas.openxmlformats.org/officeDocument/2006/relationships/slideLayout" Target="../slideLayouts/slideLayout7.xml"/><Relationship Id="rId5" Type="http://schemas.openxmlformats.org/officeDocument/2006/relationships/image" Target="../media/image34.bin"/><Relationship Id="rId143" Type="http://schemas.openxmlformats.org/officeDocument/2006/relationships/image" Target="../media/image37.bin"/><Relationship Id="rId148" Type="http://schemas.openxmlformats.org/officeDocument/2006/relationships/image" Target="../media/image38.bin"/><Relationship Id="rId4" Type="http://schemas.openxmlformats.org/officeDocument/2006/relationships/image" Target="../media/image33.bin"/><Relationship Id="rId147" Type="http://schemas.openxmlformats.org/officeDocument/2006/relationships/image" Target="../media/image69.bin"/></Relationships>
</file>

<file path=ppt/slides/_rels/slide7.xml.rels><?xml version="1.0" encoding="UTF-8" standalone="yes"?>
<Relationships xmlns="http://schemas.openxmlformats.org/package/2006/relationships"><Relationship Id="rId3" Type="http://schemas.openxmlformats.org/officeDocument/2006/relationships/image" Target="../media/image2.bin"/><Relationship Id="rId188" Type="http://schemas.openxmlformats.org/officeDocument/2006/relationships/image" Target="../media/image48.bin"/><Relationship Id="rId7" Type="http://schemas.openxmlformats.org/officeDocument/2006/relationships/image" Target="../media/image40.bin"/><Relationship Id="rId2" Type="http://schemas.openxmlformats.org/officeDocument/2006/relationships/image" Target="../media/image1.bin"/><Relationship Id="rId182" Type="http://schemas.openxmlformats.org/officeDocument/2006/relationships/image" Target="../media/image43.bin"/><Relationship Id="rId187" Type="http://schemas.openxmlformats.org/officeDocument/2006/relationships/image" Target="../media/image46.bin"/><Relationship Id="rId1" Type="http://schemas.openxmlformats.org/officeDocument/2006/relationships/slideLayout" Target="../slideLayouts/slideLayout7.xml"/><Relationship Id="rId6" Type="http://schemas.openxmlformats.org/officeDocument/2006/relationships/image" Target="../media/image12.bin"/><Relationship Id="rId5" Type="http://schemas.openxmlformats.org/officeDocument/2006/relationships/image" Target="../media/image11.bin"/><Relationship Id="rId181" Type="http://schemas.openxmlformats.org/officeDocument/2006/relationships/image" Target="../media/image42.bin"/><Relationship Id="rId186" Type="http://schemas.openxmlformats.org/officeDocument/2006/relationships/image" Target="../media/image45.bin"/><Relationship Id="rId185" Type="http://schemas.openxmlformats.org/officeDocument/2006/relationships/image" Target="../media/image89.bin"/><Relationship Id="rId4" Type="http://schemas.openxmlformats.org/officeDocument/2006/relationships/image" Target="../media/image10.bin"/><Relationship Id="rId180" Type="http://schemas.openxmlformats.org/officeDocument/2006/relationships/image" Target="../media/image86.bin"/></Relationships>
</file>

<file path=ppt/slides/_rels/slide8.xml.rels><?xml version="1.0" encoding="UTF-8" standalone="yes"?>
<Relationships xmlns="http://schemas.openxmlformats.org/package/2006/relationships"><Relationship Id="rId3" Type="http://schemas.openxmlformats.org/officeDocument/2006/relationships/image" Target="../media/image2.bin"/><Relationship Id="rId7" Type="http://schemas.openxmlformats.org/officeDocument/2006/relationships/image" Target="../media/image51.bin"/><Relationship Id="rId2" Type="http://schemas.openxmlformats.org/officeDocument/2006/relationships/image" Target="../media/image1.bin"/><Relationship Id="rId209" Type="http://schemas.openxmlformats.org/officeDocument/2006/relationships/image" Target="../media/image100.bin"/><Relationship Id="rId1" Type="http://schemas.openxmlformats.org/officeDocument/2006/relationships/slideLayout" Target="../slideLayouts/slideLayout7.xml"/><Relationship Id="rId6" Type="http://schemas.openxmlformats.org/officeDocument/2006/relationships/image" Target="../media/image49.bin"/><Relationship Id="rId5" Type="http://schemas.openxmlformats.org/officeDocument/2006/relationships/image" Target="../media/image11.bin"/><Relationship Id="rId4" Type="http://schemas.openxmlformats.org/officeDocument/2006/relationships/image" Target="../media/image10.bin"/></Relationships>
</file>

<file path=ppt/slides/_rels/slide9.xml.rels><?xml version="1.0" encoding="UTF-8" standalone="yes"?>
<Relationships xmlns="http://schemas.openxmlformats.org/package/2006/relationships"><Relationship Id="rId227" Type="http://schemas.openxmlformats.org/officeDocument/2006/relationships/image" Target="../media/image108.bin"/><Relationship Id="rId3" Type="http://schemas.openxmlformats.org/officeDocument/2006/relationships/image" Target="../media/image52.bin"/><Relationship Id="rId243" Type="http://schemas.openxmlformats.org/officeDocument/2006/relationships/image" Target="../media/image66.bin"/><Relationship Id="rId7" Type="http://schemas.openxmlformats.org/officeDocument/2006/relationships/image" Target="../media/image57.bin"/><Relationship Id="rId234" Type="http://schemas.openxmlformats.org/officeDocument/2006/relationships/image" Target="../media/image62.bin"/><Relationship Id="rId239" Type="http://schemas.openxmlformats.org/officeDocument/2006/relationships/image" Target="../media/image64.bin"/><Relationship Id="rId247" Type="http://schemas.openxmlformats.org/officeDocument/2006/relationships/image" Target="../media/image120.bin"/><Relationship Id="rId2" Type="http://schemas.openxmlformats.org/officeDocument/2006/relationships/image" Target="../media/image1.bin"/><Relationship Id="rId242" Type="http://schemas.openxmlformats.org/officeDocument/2006/relationships/image" Target="../media/image117.bin"/><Relationship Id="rId1" Type="http://schemas.openxmlformats.org/officeDocument/2006/relationships/slideLayout" Target="../slideLayouts/slideLayout7.xml"/><Relationship Id="rId6" Type="http://schemas.openxmlformats.org/officeDocument/2006/relationships/image" Target="../media/image55.bin"/><Relationship Id="rId233" Type="http://schemas.openxmlformats.org/officeDocument/2006/relationships/image" Target="../media/image61.bin"/><Relationship Id="rId238" Type="http://schemas.openxmlformats.org/officeDocument/2006/relationships/image" Target="../media/image63.bin"/><Relationship Id="rId5" Type="http://schemas.openxmlformats.org/officeDocument/2006/relationships/image" Target="../media/image54.bin"/><Relationship Id="rId229" Type="http://schemas.openxmlformats.org/officeDocument/2006/relationships/image" Target="../media/image60.bin"/><Relationship Id="rId237" Type="http://schemas.openxmlformats.org/officeDocument/2006/relationships/image" Target="../media/image114.bin"/><Relationship Id="rId232" Type="http://schemas.openxmlformats.org/officeDocument/2006/relationships/image" Target="../media/image111.bin"/><Relationship Id="rId4" Type="http://schemas.openxmlformats.org/officeDocument/2006/relationships/image" Target="../media/image5.bin"/><Relationship Id="rId228" Type="http://schemas.openxmlformats.org/officeDocument/2006/relationships/image" Target="../media/image58.bin"/><Relationship Id="rId244" Type="http://schemas.openxmlformats.org/officeDocument/2006/relationships/image" Target="../media/image6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30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62000" y="762000"/>
            <a:ext cx="16764000" cy="8763000"/>
          </a:xfrm>
          <a:prstGeom prst="rect">
            <a:avLst/>
          </a:prstGeom>
        </p:spPr>
      </p:pic>
      <p:pic>
        <p:nvPicPr>
          <p:cNvPr id="30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3906500" y="6800701"/>
            <a:ext cx="4381500" cy="3486299"/>
          </a:xfrm>
          <a:prstGeom prst="rect">
            <a:avLst/>
          </a:prstGeom>
        </p:spPr>
      </p:pic>
      <p:pic>
        <p:nvPicPr>
          <p:cNvPr id="30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42355" y="1142851"/>
            <a:ext cx="228600" cy="228600"/>
          </a:xfrm>
          <a:prstGeom prst="rect">
            <a:avLst/>
          </a:prstGeom>
        </p:spPr>
      </p:pic>
      <p:pic>
        <p:nvPicPr>
          <p:cNvPr id="31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42474" y="761143"/>
            <a:ext cx="228600" cy="228600"/>
          </a:xfrm>
          <a:prstGeom prst="rect">
            <a:avLst/>
          </a:prstGeom>
        </p:spPr>
      </p:pic>
      <p:pic>
        <p:nvPicPr>
          <p:cNvPr id="3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762000" y="762000"/>
            <a:ext cx="8715375" cy="8763000"/>
          </a:xfrm>
          <a:prstGeom prst="rect">
            <a:avLst/>
          </a:prstGeom>
        </p:spPr>
      </p:pic>
      <p:sp>
        <p:nvSpPr>
          <p:cNvPr id="315" name="Awesome Presentation Title-0">
            <a:extLst>
              <a:ext uri="{FF2B5EF4-FFF2-40B4-BE49-F238E27FC236}">
                <a16:creationId xmlns:a16="http://schemas.microsoft.com/office/drawing/2014/main" id="{111B4A49-B930-4A89-A1CD-6CA2B3D95AED}"/>
              </a:ext>
            </a:extLst>
          </p:cNvPr>
          <p:cNvSpPr txBox="1"/>
          <p:nvPr/>
        </p:nvSpPr>
        <p:spPr>
          <a:xfrm>
            <a:off x="1524000" y="1524000"/>
            <a:ext cx="7224712" cy="1430007"/>
          </a:xfrm>
          <a:prstGeom prst="rect">
            <a:avLst/>
          </a:prstGeom>
          <a:noFill/>
        </p:spPr>
        <p:txBody>
          <a:bodyPr vertOverflow="clip" horzOverflow="clip" wrap="square" lIns="0" tIns="0" rIns="0" bIns="0" rtlCol="0" anchor="t">
            <a:spAutoFit/>
          </a:bodyPr>
          <a:lstStyle/>
          <a:p>
            <a:pPr algn="l">
              <a:lnSpc>
                <a:spcPts val="5670"/>
              </a:lnSpc>
            </a:pPr>
            <a:r>
              <a:rPr lang="en-US" sz="4200" spc="-92" dirty="0">
                <a:solidFill>
                  <a:srgbClr val="181C24">
                    <a:alpha val="100000"/>
                  </a:srgbClr>
                </a:solidFill>
                <a:latin typeface="Poppins SemiBold" panose="00000700000000000000" pitchFamily="2" charset="0"/>
              </a:rPr>
              <a:t>Empowering Digital Transformation at </a:t>
            </a:r>
            <a:r>
              <a:rPr lang="en-US" sz="4200" spc="-92" dirty="0">
                <a:solidFill>
                  <a:srgbClr val="92278F"/>
                </a:solidFill>
                <a:latin typeface="Poppins SemiBold" panose="00000700000000000000" pitchFamily="2" charset="0"/>
              </a:rPr>
              <a:t>BeGop</a:t>
            </a:r>
          </a:p>
        </p:txBody>
      </p:sp>
      <p:sp>
        <p:nvSpPr>
          <p:cNvPr id="317"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1524000" y="3123248"/>
            <a:ext cx="7224712" cy="2600325"/>
          </a:xfrm>
          <a:prstGeom prst="rect">
            <a:avLst/>
          </a:prstGeom>
          <a:noFill/>
        </p:spPr>
        <p:txBody>
          <a:bodyPr vertOverflow="clip" horzOverflow="clip" wrap="square" lIns="0" tIns="0" rIns="0" bIns="0" rtlCol="0" anchor="t">
            <a:spAutoFit/>
          </a:bodyPr>
          <a:lstStyle/>
          <a:p>
            <a:pPr algn="l">
              <a:lnSpc>
                <a:spcPts val="2919"/>
              </a:lnSpc>
            </a:pPr>
            <a:r>
              <a:rPr lang="en-US" sz="2100" spc="-10" dirty="0">
                <a:solidFill>
                  <a:srgbClr val="6E7177">
                    <a:alpha val="100000"/>
                  </a:srgbClr>
                </a:solidFill>
                <a:latin typeface="Roboto" panose="00000700000000000000" pitchFamily="2" charset="0"/>
              </a:rPr>
              <a:t>BeGop Software Solutions is a forward-thinking IT services company specializing in delivering innovative digital transformation solutions using Salesforce, Snowflake, and Tableau. We empower businesses by integrating these cutting-edge technologies to streamline operations, enhance customer relationships, and unlock actionable insights from data.</a:t>
            </a:r>
          </a:p>
        </p:txBody>
      </p:sp>
      <p:sp>
        <p:nvSpPr>
          <p:cNvPr id="319" name="Presenter Name-478">
            <a:extLst>
              <a:ext uri="{FF2B5EF4-FFF2-40B4-BE49-F238E27FC236}">
                <a16:creationId xmlns:a16="http://schemas.microsoft.com/office/drawing/2014/main" id="{111B4A49-B930-4A89-A1CD-6CA2B3D95AED}"/>
              </a:ext>
            </a:extLst>
          </p:cNvPr>
          <p:cNvSpPr txBox="1"/>
          <p:nvPr/>
        </p:nvSpPr>
        <p:spPr>
          <a:xfrm>
            <a:off x="1524000" y="8010525"/>
            <a:ext cx="7224712"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A778E5">
                    <a:alpha val="100000"/>
                  </a:srgbClr>
                </a:solidFill>
                <a:latin typeface="Poppins SemiBold" panose="00000700000000000000" pitchFamily="2" charset="0"/>
              </a:rPr>
              <a:t>Mohamed Azarudeen</a:t>
            </a:r>
          </a:p>
        </p:txBody>
      </p:sp>
      <p:sp>
        <p:nvSpPr>
          <p:cNvPr id="321" name="Presenter Designation-437">
            <a:extLst>
              <a:ext uri="{FF2B5EF4-FFF2-40B4-BE49-F238E27FC236}">
                <a16:creationId xmlns:a16="http://schemas.microsoft.com/office/drawing/2014/main" id="{111B4A49-B930-4A89-A1CD-6CA2B3D95AED}"/>
              </a:ext>
            </a:extLst>
          </p:cNvPr>
          <p:cNvSpPr txBox="1"/>
          <p:nvPr/>
        </p:nvSpPr>
        <p:spPr>
          <a:xfrm>
            <a:off x="1524000" y="8410575"/>
            <a:ext cx="7224712" cy="36195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6E7177">
                    <a:alpha val="100000"/>
                  </a:srgbClr>
                </a:solidFill>
                <a:latin typeface="Roboto" panose="00000700000000000000" pitchFamily="2" charset="0"/>
              </a:rPr>
              <a:t>Presenter</a:t>
            </a:r>
          </a:p>
        </p:txBody>
      </p:sp>
      <p:pic>
        <p:nvPicPr>
          <p:cNvPr id="3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1524000" y="7820025"/>
            <a:ext cx="7191375" cy="9525"/>
          </a:xfrm>
          <a:prstGeom prst="rect">
            <a:avLst/>
          </a:prstGeom>
        </p:spPr>
      </p:pic>
      <p:pic>
        <p:nvPicPr>
          <p:cNvPr id="325" name="Picture 324">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extLst>
              <a:ext uri="{96047572-230C-4C9F-9DBD-BD5E9B2F7BCC}">
                <asvg:svgBlip xmlns="" xmlns:a16="http://schemas.microsoft.com/office/drawing/2014/main" xmlns:a14="http://schemas.microsoft.com/office/drawing/2010/main" xmlns:p14="http://schemas.microsoft.com/office/powerpoint/2010/main" xmlns:asvg="http://schemas.microsoft.com/office/drawing/2016/SVG/main" r:embed="rId27"/>
                <a14:useLocalDpi xmlns="" xmlns:a16="http://schemas.microsoft.com/office/drawing/2014/main" xmlns:asvg="http://schemas.microsoft.com/office/drawing/2016/SVG/main" xmlns:p14="http://schemas.microsoft.com/office/powerpoint/2010/main" xmlns:a14="http://schemas.microsoft.com/office/drawing/2010/main" val="0"/>
              </a:ext>
            </a:extLst>
          </a:blip>
          <a:srcRect l="-47" r="-47"/>
          <a:stretch/>
        </p:blipFill>
        <p:spPr>
          <a:xfrm>
            <a:off x="9479280" y="762000"/>
            <a:ext cx="8046720" cy="8763000"/>
          </a:xfrm>
          <a:prstGeom prst="rect">
            <a:avLst/>
          </a:prstGeom>
        </p:spPr>
      </p:pic>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200"/>
                                        <p:tgtEl>
                                          <p:spTgt spid="303"/>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303"/>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305"/>
                                        </p:tgtEl>
                                        <p:attrNameLst>
                                          <p:attrName>style.visibility</p:attrName>
                                        </p:attrNameLst>
                                      </p:cBhvr>
                                      <p:to>
                                        <p:strVal val="visible"/>
                                      </p:to>
                                    </p:set>
                                    <p:animEffect transition="in" filter="fade">
                                      <p:cBhvr>
                                        <p:cTn id="12" dur="1200"/>
                                        <p:tgtEl>
                                          <p:spTgt spid="305"/>
                                        </p:tgtEl>
                                      </p:cBhvr>
                                    </p:animEffect>
                                  </p:childTnLst>
                                </p:cTn>
                              </p:par>
                              <p:par>
                                <p:cTn id="13" presetID="64" presetClass="path" presetSubtype="0" accel="50000" decel="50000" fill="hold" nodeType="withEffect">
                                  <p:stCondLst>
                                    <p:cond delay="0"/>
                                  </p:stCondLst>
                                  <p:childTnLst>
                                    <p:animMotion origin="layout" path="M 0 0.074074075 L 0 0 E" pathEditMode="relative" ptsTypes="">
                                      <p:cBhvr>
                                        <p:cTn id="14" dur="1200" fill="hold"/>
                                        <p:tgtEl>
                                          <p:spTgt spid="305"/>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307"/>
                                        </p:tgtEl>
                                        <p:attrNameLst>
                                          <p:attrName>style.visibility</p:attrName>
                                        </p:attrNameLst>
                                      </p:cBhvr>
                                      <p:to>
                                        <p:strVal val="visible"/>
                                      </p:to>
                                    </p:set>
                                    <p:animEffect transition="in" filter="fade">
                                      <p:cBhvr>
                                        <p:cTn id="17" dur="1200"/>
                                        <p:tgtEl>
                                          <p:spTgt spid="307"/>
                                        </p:tgtEl>
                                      </p:cBhvr>
                                    </p:animEffect>
                                  </p:childTnLst>
                                </p:cTn>
                              </p:par>
                              <p:par>
                                <p:cTn id="18" presetID="64" presetClass="path" presetSubtype="0" accel="50000" decel="50000" fill="hold" nodeType="withEffect">
                                  <p:stCondLst>
                                    <p:cond delay="0"/>
                                  </p:stCondLst>
                                  <p:childTnLst>
                                    <p:animMotion origin="layout" path="M 1.335144E-06 0.07407176 L 1.335144E-06 -2.3170753E-06 E" pathEditMode="relative" ptsTypes="">
                                      <p:cBhvr>
                                        <p:cTn id="19" dur="1200" fill="hold"/>
                                        <p:tgtEl>
                                          <p:spTgt spid="307"/>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309"/>
                                        </p:tgtEl>
                                        <p:attrNameLst>
                                          <p:attrName>style.visibility</p:attrName>
                                        </p:attrNameLst>
                                      </p:cBhvr>
                                      <p:to>
                                        <p:strVal val="visible"/>
                                      </p:to>
                                    </p:set>
                                    <p:animEffect transition="in" filter="fade">
                                      <p:cBhvr>
                                        <p:cTn id="22" dur="1200"/>
                                        <p:tgtEl>
                                          <p:spTgt spid="309"/>
                                        </p:tgtEl>
                                      </p:cBhvr>
                                    </p:animEffect>
                                  </p:childTnLst>
                                </p:cTn>
                              </p:par>
                              <p:par>
                                <p:cTn id="23" presetID="64" presetClass="path" presetSubtype="0" accel="50000" decel="50000" fill="hold" nodeType="withEffect">
                                  <p:stCondLst>
                                    <p:cond delay="0"/>
                                  </p:stCondLst>
                                  <p:childTnLst>
                                    <p:animMotion origin="layout" path="M 0 0.07407178 L 0 -2.2958827E-06 E" pathEditMode="relative" ptsTypes="">
                                      <p:cBhvr>
                                        <p:cTn id="24" dur="1200" fill="hold"/>
                                        <p:tgtEl>
                                          <p:spTgt spid="309"/>
                                        </p:tgtEl>
                                        <p:attrNameLst>
                                          <p:attrName>ppt_x</p:attrName>
                                          <p:attrName>ppt_y</p:attrName>
                                        </p:attrNameLst>
                                      </p:cBhvr>
                                    </p:animMotion>
                                  </p:childTnLst>
                                </p:cTn>
                              </p:par>
                              <p:par>
                                <p:cTn id="25" presetID="10" presetClass="entr" presetSubtype="0" accel="50000" decel="50000" fill="hold" nodeType="with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fade">
                                      <p:cBhvr>
                                        <p:cTn id="27" dur="1200"/>
                                        <p:tgtEl>
                                          <p:spTgt spid="311"/>
                                        </p:tgtEl>
                                      </p:cBhvr>
                                    </p:animEffect>
                                  </p:childTnLst>
                                </p:cTn>
                              </p:par>
                              <p:par>
                                <p:cTn id="28" presetID="64" presetClass="path" presetSubtype="0" accel="50000" decel="50000" fill="hold" nodeType="withEffect">
                                  <p:stCondLst>
                                    <p:cond delay="0"/>
                                  </p:stCondLst>
                                  <p:childTnLst>
                                    <p:animMotion origin="layout" path="M 0 0.07407636 L 0 2.2888185E-06 E" pathEditMode="relative" ptsTypes="">
                                      <p:cBhvr>
                                        <p:cTn id="29" dur="1200" fill="hold"/>
                                        <p:tgtEl>
                                          <p:spTgt spid="311"/>
                                        </p:tgtEl>
                                        <p:attrNameLst>
                                          <p:attrName>ppt_x</p:attrName>
                                          <p:attrName>ppt_y</p:attrName>
                                        </p:attrNameLst>
                                      </p:cBhvr>
                                    </p:animMotion>
                                  </p:childTnLst>
                                </p:cTn>
                              </p:par>
                              <p:par>
                                <p:cTn id="30" presetID="10" presetClass="entr" presetSubtype="0" accel="50000" decel="50000" fill="hold" nodeType="withEffect">
                                  <p:stCondLst>
                                    <p:cond delay="900"/>
                                  </p:stCondLst>
                                  <p:childTnLst>
                                    <p:set>
                                      <p:cBhvr>
                                        <p:cTn id="31" dur="1" fill="hold">
                                          <p:stCondLst>
                                            <p:cond delay="0"/>
                                          </p:stCondLst>
                                        </p:cTn>
                                        <p:tgtEl>
                                          <p:spTgt spid="313"/>
                                        </p:tgtEl>
                                        <p:attrNameLst>
                                          <p:attrName>style.visibility</p:attrName>
                                        </p:attrNameLst>
                                      </p:cBhvr>
                                      <p:to>
                                        <p:strVal val="visible"/>
                                      </p:to>
                                    </p:set>
                                    <p:animEffect transition="in" filter="fade">
                                      <p:cBhvr>
                                        <p:cTn id="32" dur="1200"/>
                                        <p:tgtEl>
                                          <p:spTgt spid="313"/>
                                        </p:tgtEl>
                                      </p:cBhvr>
                                    </p:animEffect>
                                  </p:childTnLst>
                                </p:cTn>
                              </p:par>
                              <p:par>
                                <p:cTn id="33" presetID="64" presetClass="path" presetSubtype="0" accel="50000" decel="50000" fill="hold" nodeType="withEffect">
                                  <p:stCondLst>
                                    <p:cond delay="900"/>
                                  </p:stCondLst>
                                  <p:childTnLst>
                                    <p:animMotion origin="layout" path="M 0 0.046296295 L 0 0 E" pathEditMode="relative" ptsTypes="">
                                      <p:cBhvr>
                                        <p:cTn id="34" dur="1200" fill="hold"/>
                                        <p:tgtEl>
                                          <p:spTgt spid="313"/>
                                        </p:tgtEl>
                                        <p:attrNameLst>
                                          <p:attrName>ppt_x</p:attrName>
                                          <p:attrName>ppt_y</p:attrName>
                                        </p:attrNameLst>
                                      </p:cBhvr>
                                    </p:animMotion>
                                  </p:childTnLst>
                                </p:cTn>
                              </p:par>
                              <p:par>
                                <p:cTn id="35" presetID="10" presetClass="entr" presetSubtype="0" accel="50000" decel="50000" fill="hold" nodeType="withEffect">
                                  <p:stCondLst>
                                    <p:cond delay="500"/>
                                  </p:stCondLst>
                                  <p:childTnLst>
                                    <p:set>
                                      <p:cBhvr>
                                        <p:cTn id="36" dur="1" fill="hold">
                                          <p:stCondLst>
                                            <p:cond delay="0"/>
                                          </p:stCondLst>
                                        </p:cTn>
                                        <p:tgtEl>
                                          <p:spTgt spid="315"/>
                                        </p:tgtEl>
                                        <p:attrNameLst>
                                          <p:attrName>style.visibility</p:attrName>
                                        </p:attrNameLst>
                                      </p:cBhvr>
                                      <p:to>
                                        <p:strVal val="visible"/>
                                      </p:to>
                                    </p:set>
                                    <p:animEffect transition="in" filter="fade">
                                      <p:cBhvr>
                                        <p:cTn id="37" dur="1200"/>
                                        <p:tgtEl>
                                          <p:spTgt spid="315"/>
                                        </p:tgtEl>
                                      </p:cBhvr>
                                    </p:animEffect>
                                  </p:childTnLst>
                                </p:cTn>
                              </p:par>
                              <p:par>
                                <p:cTn id="38" presetID="64" presetClass="path" presetSubtype="0" accel="50000" decel="50000" fill="hold" nodeType="withEffect">
                                  <p:stCondLst>
                                    <p:cond delay="500"/>
                                  </p:stCondLst>
                                  <p:childTnLst>
                                    <p:animMotion origin="layout" path="M 4.02778E-6 0.0463 L 4.02778E-6 -2.59259E-6 " pathEditMode="relative" rAng="0" ptsTypes="AA">
                                      <p:cBhvr>
                                        <p:cTn id="39" dur="1200" fill="hold"/>
                                        <p:tgtEl>
                                          <p:spTgt spid="315"/>
                                        </p:tgtEl>
                                        <p:attrNameLst>
                                          <p:attrName>ppt_x</p:attrName>
                                          <p:attrName>ppt_y</p:attrName>
                                        </p:attrNameLst>
                                      </p:cBhvr>
                                      <p:rCtr x="0" y="-2315"/>
                                    </p:animMotion>
                                  </p:childTnLst>
                                </p:cTn>
                              </p:par>
                              <p:par>
                                <p:cTn id="40" presetID="10" presetClass="entr" presetSubtype="0" accel="50000" decel="50000" fill="hold" nodeType="withEffect">
                                  <p:stCondLst>
                                    <p:cond delay="600"/>
                                  </p:stCondLst>
                                  <p:childTnLst>
                                    <p:set>
                                      <p:cBhvr>
                                        <p:cTn id="41" dur="1" fill="hold">
                                          <p:stCondLst>
                                            <p:cond delay="0"/>
                                          </p:stCondLst>
                                        </p:cTn>
                                        <p:tgtEl>
                                          <p:spTgt spid="317"/>
                                        </p:tgtEl>
                                        <p:attrNameLst>
                                          <p:attrName>style.visibility</p:attrName>
                                        </p:attrNameLst>
                                      </p:cBhvr>
                                      <p:to>
                                        <p:strVal val="visible"/>
                                      </p:to>
                                    </p:set>
                                    <p:animEffect transition="in" filter="fade">
                                      <p:cBhvr>
                                        <p:cTn id="42" dur="1200"/>
                                        <p:tgtEl>
                                          <p:spTgt spid="317"/>
                                        </p:tgtEl>
                                      </p:cBhvr>
                                    </p:animEffect>
                                  </p:childTnLst>
                                </p:cTn>
                              </p:par>
                              <p:par>
                                <p:cTn id="43" presetID="64" presetClass="path" presetSubtype="0" accel="50000" decel="50000" fill="hold" nodeType="withEffect">
                                  <p:stCondLst>
                                    <p:cond delay="600"/>
                                  </p:stCondLst>
                                  <p:childTnLst>
                                    <p:animMotion origin="layout" path="M 0 0.046296295 L 0 0 E" pathEditMode="relative" ptsTypes="">
                                      <p:cBhvr>
                                        <p:cTn id="44" dur="1200" fill="hold"/>
                                        <p:tgtEl>
                                          <p:spTgt spid="317"/>
                                        </p:tgtEl>
                                        <p:attrNameLst>
                                          <p:attrName>ppt_x</p:attrName>
                                          <p:attrName>ppt_y</p:attrName>
                                        </p:attrNameLst>
                                      </p:cBhvr>
                                    </p:animMotion>
                                  </p:childTnLst>
                                </p:cTn>
                              </p:par>
                              <p:par>
                                <p:cTn id="45" presetID="10" presetClass="entr" presetSubtype="0" accel="50000" decel="50000" fill="hold" nodeType="withEffect">
                                  <p:stCondLst>
                                    <p:cond delay="1200"/>
                                  </p:stCondLst>
                                  <p:childTnLst>
                                    <p:set>
                                      <p:cBhvr>
                                        <p:cTn id="46" dur="1" fill="hold">
                                          <p:stCondLst>
                                            <p:cond delay="0"/>
                                          </p:stCondLst>
                                        </p:cTn>
                                        <p:tgtEl>
                                          <p:spTgt spid="319"/>
                                        </p:tgtEl>
                                        <p:attrNameLst>
                                          <p:attrName>style.visibility</p:attrName>
                                        </p:attrNameLst>
                                      </p:cBhvr>
                                      <p:to>
                                        <p:strVal val="visible"/>
                                      </p:to>
                                    </p:set>
                                    <p:animEffect transition="in" filter="fade">
                                      <p:cBhvr>
                                        <p:cTn id="47" dur="1200"/>
                                        <p:tgtEl>
                                          <p:spTgt spid="319"/>
                                        </p:tgtEl>
                                      </p:cBhvr>
                                    </p:animEffect>
                                  </p:childTnLst>
                                </p:cTn>
                              </p:par>
                              <p:par>
                                <p:cTn id="48" presetID="64" presetClass="path" presetSubtype="0" accel="50000" decel="50000" fill="hold" nodeType="withEffect">
                                  <p:stCondLst>
                                    <p:cond delay="1200"/>
                                  </p:stCondLst>
                                  <p:childTnLst>
                                    <p:animMotion origin="layout" path="M 0 0.046296295 L 0 0 E" pathEditMode="relative" ptsTypes="">
                                      <p:cBhvr>
                                        <p:cTn id="49" dur="1200" fill="hold"/>
                                        <p:tgtEl>
                                          <p:spTgt spid="319"/>
                                        </p:tgtEl>
                                        <p:attrNameLst>
                                          <p:attrName>ppt_x</p:attrName>
                                          <p:attrName>ppt_y</p:attrName>
                                        </p:attrNameLst>
                                      </p:cBhvr>
                                    </p:animMotion>
                                  </p:childTnLst>
                                </p:cTn>
                              </p:par>
                              <p:par>
                                <p:cTn id="50" presetID="10" presetClass="entr" presetSubtype="0" accel="50000" decel="50000" fill="hold" nodeType="withEffect">
                                  <p:stCondLst>
                                    <p:cond delay="1200"/>
                                  </p:stCondLst>
                                  <p:childTnLst>
                                    <p:set>
                                      <p:cBhvr>
                                        <p:cTn id="51" dur="1" fill="hold">
                                          <p:stCondLst>
                                            <p:cond delay="0"/>
                                          </p:stCondLst>
                                        </p:cTn>
                                        <p:tgtEl>
                                          <p:spTgt spid="321"/>
                                        </p:tgtEl>
                                        <p:attrNameLst>
                                          <p:attrName>style.visibility</p:attrName>
                                        </p:attrNameLst>
                                      </p:cBhvr>
                                      <p:to>
                                        <p:strVal val="visible"/>
                                      </p:to>
                                    </p:set>
                                    <p:animEffect transition="in" filter="fade">
                                      <p:cBhvr>
                                        <p:cTn id="52" dur="1200"/>
                                        <p:tgtEl>
                                          <p:spTgt spid="321"/>
                                        </p:tgtEl>
                                      </p:cBhvr>
                                    </p:animEffect>
                                  </p:childTnLst>
                                </p:cTn>
                              </p:par>
                              <p:par>
                                <p:cTn id="53" presetID="64" presetClass="path" presetSubtype="0" accel="50000" decel="50000" fill="hold" nodeType="withEffect">
                                  <p:stCondLst>
                                    <p:cond delay="1200"/>
                                  </p:stCondLst>
                                  <p:childTnLst>
                                    <p:animMotion origin="layout" path="M 0 0.046296295 L 0 0 E" pathEditMode="relative" ptsTypes="">
                                      <p:cBhvr>
                                        <p:cTn id="54" dur="1200" fill="hold"/>
                                        <p:tgtEl>
                                          <p:spTgt spid="321"/>
                                        </p:tgtEl>
                                        <p:attrNameLst>
                                          <p:attrName>ppt_x</p:attrName>
                                          <p:attrName>ppt_y</p:attrName>
                                        </p:attrNameLst>
                                      </p:cBhvr>
                                    </p:animMotion>
                                  </p:childTnLst>
                                </p:cTn>
                              </p:par>
                              <p:par>
                                <p:cTn id="55" presetID="10" presetClass="entr" presetSubtype="0" accel="50000" decel="50000" fill="hold" nodeType="withEffect">
                                  <p:stCondLst>
                                    <p:cond delay="900"/>
                                  </p:stCondLst>
                                  <p:childTnLst>
                                    <p:set>
                                      <p:cBhvr>
                                        <p:cTn id="56" dur="1" fill="hold">
                                          <p:stCondLst>
                                            <p:cond delay="0"/>
                                          </p:stCondLst>
                                        </p:cTn>
                                        <p:tgtEl>
                                          <p:spTgt spid="323"/>
                                        </p:tgtEl>
                                        <p:attrNameLst>
                                          <p:attrName>style.visibility</p:attrName>
                                        </p:attrNameLst>
                                      </p:cBhvr>
                                      <p:to>
                                        <p:strVal val="visible"/>
                                      </p:to>
                                    </p:set>
                                    <p:animEffect transition="in" filter="fade">
                                      <p:cBhvr>
                                        <p:cTn id="57" dur="1200"/>
                                        <p:tgtEl>
                                          <p:spTgt spid="323"/>
                                        </p:tgtEl>
                                      </p:cBhvr>
                                    </p:animEffect>
                                  </p:childTnLst>
                                </p:cTn>
                              </p:par>
                              <p:par>
                                <p:cTn id="58" presetID="64" presetClass="path" presetSubtype="0" accel="50000" decel="50000" fill="hold" nodeType="withEffect">
                                  <p:stCondLst>
                                    <p:cond delay="900"/>
                                  </p:stCondLst>
                                  <p:childTnLst>
                                    <p:animMotion origin="layout" path="M 0 0.046296295 L 0 0 E" pathEditMode="relative" ptsTypes="">
                                      <p:cBhvr>
                                        <p:cTn id="59" dur="1200" fill="hold"/>
                                        <p:tgtEl>
                                          <p:spTgt spid="323"/>
                                        </p:tgtEl>
                                        <p:attrNameLst>
                                          <p:attrName>ppt_x</p:attrName>
                                          <p:attrName>ppt_y</p:attrName>
                                        </p:attrNameLst>
                                      </p:cBhvr>
                                    </p:animMotion>
                                  </p:childTnLst>
                                </p:cTn>
                              </p:par>
                              <p:par>
                                <p:cTn id="60" presetID="10" presetClass="entr" presetSubtype="0" accel="50000" decel="50000" fill="hold" nodeType="withEffect">
                                  <p:stCondLst>
                                    <p:cond delay="1000"/>
                                  </p:stCondLst>
                                  <p:childTnLst>
                                    <p:set>
                                      <p:cBhvr>
                                        <p:cTn id="61" dur="1" fill="hold">
                                          <p:stCondLst>
                                            <p:cond delay="0"/>
                                          </p:stCondLst>
                                        </p:cTn>
                                        <p:tgtEl>
                                          <p:spTgt spid="325"/>
                                        </p:tgtEl>
                                        <p:attrNameLst>
                                          <p:attrName>style.visibility</p:attrName>
                                        </p:attrNameLst>
                                      </p:cBhvr>
                                      <p:to>
                                        <p:strVal val="visible"/>
                                      </p:to>
                                    </p:set>
                                    <p:animEffect transition="in" filter="fade">
                                      <p:cBhvr>
                                        <p:cTn id="62" dur="1200"/>
                                        <p:tgtEl>
                                          <p:spTgt spid="325"/>
                                        </p:tgtEl>
                                      </p:cBhvr>
                                    </p:animEffect>
                                  </p:childTnLst>
                                </p:cTn>
                              </p:par>
                              <p:par>
                                <p:cTn id="63" presetID="64" presetClass="path" presetSubtype="0" accel="50000" decel="50000" fill="hold" nodeType="withEffect">
                                  <p:stCondLst>
                                    <p:cond delay="1000"/>
                                  </p:stCondLst>
                                  <p:childTnLst>
                                    <p:animMotion origin="layout" path="M 0 0.046296295 L 0 0 E" pathEditMode="relative" ptsTypes="">
                                      <p:cBhvr>
                                        <p:cTn id="64" dur="1200" fill="hold"/>
                                        <p:tgtEl>
                                          <p:spTgt spid="3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P spid="305" grpId="0"/>
      <p:bldP spid="307" grpId="0"/>
      <p:bldP spid="309" grpId="0"/>
      <p:bldP spid="311" grpId="0"/>
      <p:bldP spid="313" grpId="0"/>
      <p:bldP spid="315" grpId="0"/>
      <p:bldP spid="317" grpId="0"/>
      <p:bldP spid="319" grpId="0"/>
      <p:bldP spid="321" grpId="0"/>
      <p:bldP spid="323" grpId="0"/>
      <p:bldP spid="3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65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6800850"/>
            <a:ext cx="4381500" cy="3486150"/>
          </a:xfrm>
          <a:prstGeom prst="rect">
            <a:avLst/>
          </a:prstGeom>
        </p:spPr>
      </p:pic>
      <p:pic>
        <p:nvPicPr>
          <p:cNvPr id="65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42474" y="8915781"/>
            <a:ext cx="228600" cy="228600"/>
          </a:xfrm>
          <a:prstGeom prst="rect">
            <a:avLst/>
          </a:prstGeom>
        </p:spPr>
      </p:pic>
      <p:pic>
        <p:nvPicPr>
          <p:cNvPr id="65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42474" y="9297448"/>
            <a:ext cx="228600" cy="228600"/>
          </a:xfrm>
          <a:prstGeom prst="rect">
            <a:avLst/>
          </a:prstGeom>
        </p:spPr>
      </p:pic>
      <p:pic>
        <p:nvPicPr>
          <p:cNvPr id="657"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0F9DA112-8CF0-417D-899E-40D90B5A502D}">
                <asvg:svgBlip xmlns="" xmlns:a16="http://schemas.microsoft.com/office/drawing/2014/main" xmlns:a14="http://schemas.microsoft.com/office/drawing/2010/main" xmlns:p14="http://schemas.microsoft.com/office/powerpoint/2010/main" xmlns:asvg="http://schemas.microsoft.com/office/drawing/2016/SVG/main" r:embed="rId260"/>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0" y="0"/>
            <a:ext cx="18288000" cy="10287000"/>
          </a:xfrm>
          <a:prstGeom prst="rect">
            <a:avLst/>
          </a:prstGeom>
        </p:spPr>
      </p:pic>
      <p:pic>
        <p:nvPicPr>
          <p:cNvPr id="6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1">
            <a:alphaModFix/>
          </a:blip>
          <a:stretch/>
        </p:blipFill>
        <p:spPr>
          <a:xfrm>
            <a:off x="10415588" y="2979420"/>
            <a:ext cx="609600" cy="609600"/>
          </a:xfrm>
          <a:prstGeom prst="rect">
            <a:avLst/>
          </a:prstGeom>
        </p:spPr>
      </p:pic>
      <p:sp>
        <p:nvSpPr>
          <p:cNvPr id="659" name="-0">
            <a:extLst>
              <a:ext uri="{FF2B5EF4-FFF2-40B4-BE49-F238E27FC236}">
                <a16:creationId xmlns:a16="http://schemas.microsoft.com/office/drawing/2014/main" id="{111B4A49-B930-4A89-A1CD-6CA2B3D95AED}"/>
              </a:ext>
            </a:extLst>
          </p:cNvPr>
          <p:cNvSpPr txBox="1"/>
          <p:nvPr/>
        </p:nvSpPr>
        <p:spPr>
          <a:xfrm>
            <a:off x="10582084" y="3078480"/>
            <a:ext cx="309562" cy="419100"/>
          </a:xfrm>
          <a:prstGeom prst="rect">
            <a:avLst/>
          </a:prstGeom>
          <a:noFill/>
        </p:spPr>
        <p:txBody>
          <a:bodyPr vertOverflow="clip" horzOverflow="clip" wrap="square" lIns="0" tIns="0" rIns="0" bIns="0" rtlCol="0" anchor="t">
            <a:spAutoFit/>
          </a:bodyPr>
          <a:lstStyle/>
          <a:p>
            <a:pPr algn="ctr">
              <a:lnSpc>
                <a:spcPts val="3240"/>
              </a:lnSpc>
            </a:pPr>
            <a:r>
              <a:rPr lang="en-US" sz="2160" dirty="0">
                <a:solidFill>
                  <a:srgbClr val="FFFFFF">
                    <a:alpha val="100000"/>
                  </a:srgbClr>
                </a:solidFill>
                <a:latin typeface="Poppins SemiBold" panose="00000700000000000000" pitchFamily="2" charset="0"/>
              </a:rPr>
              <a:t>01</a:t>
            </a:r>
          </a:p>
        </p:txBody>
      </p:sp>
      <p:sp>
        <p:nvSpPr>
          <p:cNvPr id="660" name="Primary Heading-0">
            <a:extLst>
              <a:ext uri="{FF2B5EF4-FFF2-40B4-BE49-F238E27FC236}">
                <a16:creationId xmlns:a16="http://schemas.microsoft.com/office/drawing/2014/main" id="{111B4A49-B930-4A89-A1CD-6CA2B3D95AED}"/>
              </a:ext>
            </a:extLst>
          </p:cNvPr>
          <p:cNvSpPr txBox="1"/>
          <p:nvPr/>
        </p:nvSpPr>
        <p:spPr>
          <a:xfrm>
            <a:off x="11329988" y="2714625"/>
            <a:ext cx="620553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Client-Centric Approach</a:t>
            </a:r>
          </a:p>
        </p:txBody>
      </p:sp>
      <p:sp>
        <p:nvSpPr>
          <p:cNvPr id="661" name="Description of a primary heading-0">
            <a:extLst>
              <a:ext uri="{FF2B5EF4-FFF2-40B4-BE49-F238E27FC236}">
                <a16:creationId xmlns:a16="http://schemas.microsoft.com/office/drawing/2014/main" id="{111B4A49-B930-4A89-A1CD-6CA2B3D95AED}"/>
              </a:ext>
            </a:extLst>
          </p:cNvPr>
          <p:cNvSpPr txBox="1"/>
          <p:nvPr/>
        </p:nvSpPr>
        <p:spPr>
          <a:xfrm>
            <a:off x="11329988" y="3190875"/>
            <a:ext cx="6205538" cy="6762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We prioritize your needs, ensuring tailored solutions through active collaboration.</a:t>
            </a:r>
          </a:p>
        </p:txBody>
      </p:sp>
      <p:pic>
        <p:nvPicPr>
          <p:cNvPr id="66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1">
            <a:alphaModFix/>
          </a:blip>
          <a:stretch/>
        </p:blipFill>
        <p:spPr>
          <a:xfrm>
            <a:off x="6805612" y="4579620"/>
            <a:ext cx="609600" cy="609600"/>
          </a:xfrm>
          <a:prstGeom prst="rect">
            <a:avLst/>
          </a:prstGeom>
        </p:spPr>
      </p:pic>
      <p:sp>
        <p:nvSpPr>
          <p:cNvPr id="663" name="-1">
            <a:extLst>
              <a:ext uri="{FF2B5EF4-FFF2-40B4-BE49-F238E27FC236}">
                <a16:creationId xmlns:a16="http://schemas.microsoft.com/office/drawing/2014/main" id="{111B4A49-B930-4A89-A1CD-6CA2B3D95AED}"/>
              </a:ext>
            </a:extLst>
          </p:cNvPr>
          <p:cNvSpPr txBox="1"/>
          <p:nvPr/>
        </p:nvSpPr>
        <p:spPr>
          <a:xfrm>
            <a:off x="6942963" y="4678680"/>
            <a:ext cx="366712" cy="419100"/>
          </a:xfrm>
          <a:prstGeom prst="rect">
            <a:avLst/>
          </a:prstGeom>
          <a:noFill/>
        </p:spPr>
        <p:txBody>
          <a:bodyPr vertOverflow="clip" horzOverflow="clip" wrap="square" lIns="0" tIns="0" rIns="0" bIns="0" rtlCol="0" anchor="t">
            <a:spAutoFit/>
          </a:bodyPr>
          <a:lstStyle/>
          <a:p>
            <a:pPr algn="ctr">
              <a:lnSpc>
                <a:spcPts val="3240"/>
              </a:lnSpc>
            </a:pPr>
            <a:r>
              <a:rPr lang="en-US" sz="2160" dirty="0">
                <a:solidFill>
                  <a:srgbClr val="FFFFFF">
                    <a:alpha val="100000"/>
                  </a:srgbClr>
                </a:solidFill>
                <a:latin typeface="Poppins SemiBold" panose="00000700000000000000" pitchFamily="2" charset="0"/>
              </a:rPr>
              <a:t>02</a:t>
            </a:r>
          </a:p>
        </p:txBody>
      </p:sp>
      <p:sp>
        <p:nvSpPr>
          <p:cNvPr id="664" name="Primary Heading-1">
            <a:extLst>
              <a:ext uri="{FF2B5EF4-FFF2-40B4-BE49-F238E27FC236}">
                <a16:creationId xmlns:a16="http://schemas.microsoft.com/office/drawing/2014/main" id="{111B4A49-B930-4A89-A1CD-6CA2B3D95AED}"/>
              </a:ext>
            </a:extLst>
          </p:cNvPr>
          <p:cNvSpPr txBox="1"/>
          <p:nvPr/>
        </p:nvSpPr>
        <p:spPr>
          <a:xfrm>
            <a:off x="671512" y="4314825"/>
            <a:ext cx="586263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Strong Minds &amp; Proven Expertise</a:t>
            </a:r>
          </a:p>
        </p:txBody>
      </p:sp>
      <p:sp>
        <p:nvSpPr>
          <p:cNvPr id="665" name="Description of a primary heading-1">
            <a:extLst>
              <a:ext uri="{FF2B5EF4-FFF2-40B4-BE49-F238E27FC236}">
                <a16:creationId xmlns:a16="http://schemas.microsoft.com/office/drawing/2014/main" id="{111B4A49-B930-4A89-A1CD-6CA2B3D95AED}"/>
              </a:ext>
            </a:extLst>
          </p:cNvPr>
          <p:cNvSpPr txBox="1"/>
          <p:nvPr/>
        </p:nvSpPr>
        <p:spPr>
          <a:xfrm>
            <a:off x="671512" y="4791075"/>
            <a:ext cx="5862638" cy="67627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Our team consists of seasoned professionals and innovators, delivering trusted expertise.</a:t>
            </a:r>
          </a:p>
        </p:txBody>
      </p:sp>
      <p:pic>
        <p:nvPicPr>
          <p:cNvPr id="66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1">
            <a:alphaModFix/>
          </a:blip>
          <a:stretch/>
        </p:blipFill>
        <p:spPr>
          <a:xfrm>
            <a:off x="11315700" y="6065520"/>
            <a:ext cx="609600" cy="609600"/>
          </a:xfrm>
          <a:prstGeom prst="rect">
            <a:avLst/>
          </a:prstGeom>
        </p:spPr>
      </p:pic>
      <p:sp>
        <p:nvSpPr>
          <p:cNvPr id="667" name="-2">
            <a:extLst>
              <a:ext uri="{FF2B5EF4-FFF2-40B4-BE49-F238E27FC236}">
                <a16:creationId xmlns:a16="http://schemas.microsoft.com/office/drawing/2014/main" id="{111B4A49-B930-4A89-A1CD-6CA2B3D95AED}"/>
              </a:ext>
            </a:extLst>
          </p:cNvPr>
          <p:cNvSpPr txBox="1"/>
          <p:nvPr/>
        </p:nvSpPr>
        <p:spPr>
          <a:xfrm>
            <a:off x="11449622" y="6164580"/>
            <a:ext cx="376238" cy="419100"/>
          </a:xfrm>
          <a:prstGeom prst="rect">
            <a:avLst/>
          </a:prstGeom>
          <a:noFill/>
        </p:spPr>
        <p:txBody>
          <a:bodyPr vertOverflow="clip" horzOverflow="clip" wrap="square" lIns="0" tIns="0" rIns="0" bIns="0" rtlCol="0" anchor="t">
            <a:spAutoFit/>
          </a:bodyPr>
          <a:lstStyle/>
          <a:p>
            <a:pPr algn="ctr">
              <a:lnSpc>
                <a:spcPts val="3240"/>
              </a:lnSpc>
            </a:pPr>
            <a:r>
              <a:rPr lang="en-US" sz="2160" dirty="0">
                <a:solidFill>
                  <a:srgbClr val="FFFFFF">
                    <a:alpha val="100000"/>
                  </a:srgbClr>
                </a:solidFill>
                <a:latin typeface="Poppins SemiBold" panose="00000700000000000000" pitchFamily="2" charset="0"/>
              </a:rPr>
              <a:t>03</a:t>
            </a:r>
          </a:p>
        </p:txBody>
      </p:sp>
      <p:sp>
        <p:nvSpPr>
          <p:cNvPr id="668" name="Primary Heading-2">
            <a:extLst>
              <a:ext uri="{FF2B5EF4-FFF2-40B4-BE49-F238E27FC236}">
                <a16:creationId xmlns:a16="http://schemas.microsoft.com/office/drawing/2014/main" id="{111B4A49-B930-4A89-A1CD-6CA2B3D95AED}"/>
              </a:ext>
            </a:extLst>
          </p:cNvPr>
          <p:cNvSpPr txBox="1"/>
          <p:nvPr/>
        </p:nvSpPr>
        <p:spPr>
          <a:xfrm>
            <a:off x="12230100" y="5800725"/>
            <a:ext cx="551973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Innovation &amp; Scalability</a:t>
            </a:r>
          </a:p>
        </p:txBody>
      </p:sp>
      <p:sp>
        <p:nvSpPr>
          <p:cNvPr id="669" name="Description of a primary heading-2">
            <a:extLst>
              <a:ext uri="{FF2B5EF4-FFF2-40B4-BE49-F238E27FC236}">
                <a16:creationId xmlns:a16="http://schemas.microsoft.com/office/drawing/2014/main" id="{111B4A49-B930-4A89-A1CD-6CA2B3D95AED}"/>
              </a:ext>
            </a:extLst>
          </p:cNvPr>
          <p:cNvSpPr txBox="1"/>
          <p:nvPr/>
        </p:nvSpPr>
        <p:spPr>
          <a:xfrm>
            <a:off x="12230100" y="6276975"/>
            <a:ext cx="5519738" cy="6762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Our solutions are designed to grow with you, adapting to changing business landscapes.</a:t>
            </a:r>
          </a:p>
        </p:txBody>
      </p:sp>
      <p:pic>
        <p:nvPicPr>
          <p:cNvPr id="6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1">
            <a:alphaModFix/>
          </a:blip>
          <a:stretch/>
        </p:blipFill>
        <p:spPr>
          <a:xfrm>
            <a:off x="5791200" y="7660005"/>
            <a:ext cx="609600" cy="609600"/>
          </a:xfrm>
          <a:prstGeom prst="rect">
            <a:avLst/>
          </a:prstGeom>
        </p:spPr>
      </p:pic>
      <p:sp>
        <p:nvSpPr>
          <p:cNvPr id="671" name="-3">
            <a:extLst>
              <a:ext uri="{FF2B5EF4-FFF2-40B4-BE49-F238E27FC236}">
                <a16:creationId xmlns:a16="http://schemas.microsoft.com/office/drawing/2014/main" id="{111B4A49-B930-4A89-A1CD-6CA2B3D95AED}"/>
              </a:ext>
            </a:extLst>
          </p:cNvPr>
          <p:cNvSpPr txBox="1"/>
          <p:nvPr/>
        </p:nvSpPr>
        <p:spPr>
          <a:xfrm>
            <a:off x="5916740" y="7759065"/>
            <a:ext cx="395288" cy="419100"/>
          </a:xfrm>
          <a:prstGeom prst="rect">
            <a:avLst/>
          </a:prstGeom>
          <a:noFill/>
        </p:spPr>
        <p:txBody>
          <a:bodyPr vertOverflow="clip" horzOverflow="clip" wrap="square" lIns="0" tIns="0" rIns="0" bIns="0" rtlCol="0" anchor="t">
            <a:spAutoFit/>
          </a:bodyPr>
          <a:lstStyle/>
          <a:p>
            <a:pPr algn="ctr">
              <a:lnSpc>
                <a:spcPts val="3240"/>
              </a:lnSpc>
            </a:pPr>
            <a:r>
              <a:rPr lang="en-US" sz="2160" dirty="0">
                <a:solidFill>
                  <a:srgbClr val="FFFFFF">
                    <a:alpha val="100000"/>
                  </a:srgbClr>
                </a:solidFill>
                <a:latin typeface="Poppins SemiBold" panose="00000700000000000000" pitchFamily="2" charset="0"/>
              </a:rPr>
              <a:t>04</a:t>
            </a:r>
          </a:p>
        </p:txBody>
      </p:sp>
      <p:sp>
        <p:nvSpPr>
          <p:cNvPr id="672" name="Primary Heading-3">
            <a:extLst>
              <a:ext uri="{FF2B5EF4-FFF2-40B4-BE49-F238E27FC236}">
                <a16:creationId xmlns:a16="http://schemas.microsoft.com/office/drawing/2014/main" id="{111B4A49-B930-4A89-A1CD-6CA2B3D95AED}"/>
              </a:ext>
            </a:extLst>
          </p:cNvPr>
          <p:cNvSpPr txBox="1"/>
          <p:nvPr/>
        </p:nvSpPr>
        <p:spPr>
          <a:xfrm>
            <a:off x="571500" y="7229475"/>
            <a:ext cx="494823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Commitment to Quality &amp; Trust</a:t>
            </a:r>
          </a:p>
        </p:txBody>
      </p:sp>
      <p:sp>
        <p:nvSpPr>
          <p:cNvPr id="673" name="Description of a primary heading-3">
            <a:extLst>
              <a:ext uri="{FF2B5EF4-FFF2-40B4-BE49-F238E27FC236}">
                <a16:creationId xmlns:a16="http://schemas.microsoft.com/office/drawing/2014/main" id="{111B4A49-B930-4A89-A1CD-6CA2B3D95AED}"/>
              </a:ext>
            </a:extLst>
          </p:cNvPr>
          <p:cNvSpPr txBox="1"/>
          <p:nvPr/>
        </p:nvSpPr>
        <p:spPr>
          <a:xfrm>
            <a:off x="571500" y="7705725"/>
            <a:ext cx="4948238" cy="100012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We employ rigorously tested processes that have established our reputation among leading clients.</a:t>
            </a:r>
          </a:p>
        </p:txBody>
      </p:sp>
      <p:sp>
        <p:nvSpPr>
          <p:cNvPr id="674" name="Click here to edit title-467">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181C24">
                    <a:alpha val="100000"/>
                  </a:srgbClr>
                </a:solidFill>
                <a:latin typeface="Poppins SemiBold" panose="00000700000000000000" pitchFamily="2" charset="0"/>
              </a:rPr>
              <a:t>The BeGop Advantage: Elevating Solutions</a:t>
            </a:r>
          </a:p>
        </p:txBody>
      </p:sp>
      <p:sp>
        <p:nvSpPr>
          <p:cNvPr id="676" name="Click here to edit subtitle-412">
            <a:extLst>
              <a:ext uri="{FF2B5EF4-FFF2-40B4-BE49-F238E27FC236}">
                <a16:creationId xmlns:a16="http://schemas.microsoft.com/office/drawing/2014/main" id="{111B4A49-B930-4A89-A1CD-6CA2B3D95AED}"/>
              </a:ext>
            </a:extLst>
          </p:cNvPr>
          <p:cNvSpPr txBox="1"/>
          <p:nvPr/>
        </p:nvSpPr>
        <p:spPr>
          <a:xfrm>
            <a:off x="762000" y="16002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6E7177">
                    <a:alpha val="100000"/>
                  </a:srgbClr>
                </a:solidFill>
                <a:latin typeface="Roboto" panose="00000700000000000000" pitchFamily="2" charset="0"/>
              </a:rPr>
              <a:t>Discover the Unique Benefits of Partnering with BeGop</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651"/>
                                        </p:tgtEl>
                                        <p:attrNameLst>
                                          <p:attrName>style.visibility</p:attrName>
                                        </p:attrNameLst>
                                      </p:cBhvr>
                                      <p:to>
                                        <p:strVal val="visible"/>
                                      </p:to>
                                    </p:set>
                                    <p:animEffect transition="in" filter="fade">
                                      <p:cBhvr>
                                        <p:cTn id="7" dur="1200"/>
                                        <p:tgtEl>
                                          <p:spTgt spid="651"/>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651"/>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653"/>
                                        </p:tgtEl>
                                        <p:attrNameLst>
                                          <p:attrName>style.visibility</p:attrName>
                                        </p:attrNameLst>
                                      </p:cBhvr>
                                      <p:to>
                                        <p:strVal val="visible"/>
                                      </p:to>
                                    </p:set>
                                    <p:animEffect transition="in" filter="fade">
                                      <p:cBhvr>
                                        <p:cTn id="12" dur="1200"/>
                                        <p:tgtEl>
                                          <p:spTgt spid="653"/>
                                        </p:tgtEl>
                                      </p:cBhvr>
                                    </p:animEffect>
                                  </p:childTnLst>
                                </p:cTn>
                              </p:par>
                              <p:par>
                                <p:cTn id="13" presetID="64" presetClass="path" presetSubtype="0" accel="50000" decel="50000" fill="hold" nodeType="withEffect">
                                  <p:stCondLst>
                                    <p:cond delay="0"/>
                                  </p:stCondLst>
                                  <p:childTnLst>
                                    <p:animMotion origin="layout" path="M 0 0.07407176 L 0 -2.3170753E-06 E" pathEditMode="relative" ptsTypes="">
                                      <p:cBhvr>
                                        <p:cTn id="14" dur="1200" fill="hold"/>
                                        <p:tgtEl>
                                          <p:spTgt spid="653"/>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655"/>
                                        </p:tgtEl>
                                        <p:attrNameLst>
                                          <p:attrName>style.visibility</p:attrName>
                                        </p:attrNameLst>
                                      </p:cBhvr>
                                      <p:to>
                                        <p:strVal val="visible"/>
                                      </p:to>
                                    </p:set>
                                    <p:animEffect transition="in" filter="fade">
                                      <p:cBhvr>
                                        <p:cTn id="17" dur="1200"/>
                                        <p:tgtEl>
                                          <p:spTgt spid="655"/>
                                        </p:tgtEl>
                                      </p:cBhvr>
                                    </p:animEffect>
                                  </p:childTnLst>
                                </p:cTn>
                              </p:par>
                              <p:par>
                                <p:cTn id="18" presetID="64" presetClass="path" presetSubtype="0" accel="50000" decel="50000" fill="hold" nodeType="withEffect">
                                  <p:stCondLst>
                                    <p:cond delay="0"/>
                                  </p:stCondLst>
                                  <p:childTnLst>
                                    <p:animMotion origin="layout" path="M 0 0.07407645 L 0 2.3735895E-06 E" pathEditMode="relative" ptsTypes="">
                                      <p:cBhvr>
                                        <p:cTn id="19" dur="1200" fill="hold"/>
                                        <p:tgtEl>
                                          <p:spTgt spid="655"/>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657"/>
                                        </p:tgtEl>
                                        <p:attrNameLst>
                                          <p:attrName>style.visibility</p:attrName>
                                        </p:attrNameLst>
                                      </p:cBhvr>
                                      <p:to>
                                        <p:strVal val="visible"/>
                                      </p:to>
                                    </p:set>
                                    <p:animEffect transition="in" filter="fade">
                                      <p:cBhvr>
                                        <p:cTn id="22" dur="1500"/>
                                        <p:tgtEl>
                                          <p:spTgt spid="657"/>
                                        </p:tgtEl>
                                      </p:cBhvr>
                                    </p:animEffect>
                                  </p:childTnLst>
                                </p:cTn>
                              </p:par>
                              <p:par>
                                <p:cTn id="23" presetID="10" presetClass="entr" presetSubtype="0" accel="50000" decel="50000" fill="hold" nodeType="withEffect">
                                  <p:stCondLst>
                                    <p:cond delay="1000"/>
                                  </p:stCondLst>
                                  <p:childTnLst>
                                    <p:set>
                                      <p:cBhvr>
                                        <p:cTn id="24" dur="1" fill="hold">
                                          <p:stCondLst>
                                            <p:cond delay="0"/>
                                          </p:stCondLst>
                                        </p:cTn>
                                        <p:tgtEl>
                                          <p:spTgt spid="658"/>
                                        </p:tgtEl>
                                        <p:attrNameLst>
                                          <p:attrName>style.visibility</p:attrName>
                                        </p:attrNameLst>
                                      </p:cBhvr>
                                      <p:to>
                                        <p:strVal val="visible"/>
                                      </p:to>
                                    </p:set>
                                    <p:animEffect transition="in" filter="fade">
                                      <p:cBhvr>
                                        <p:cTn id="25" dur="900"/>
                                        <p:tgtEl>
                                          <p:spTgt spid="658"/>
                                        </p:tgtEl>
                                      </p:cBhvr>
                                    </p:animEffect>
                                  </p:childTnLst>
                                </p:cTn>
                              </p:par>
                              <p:par>
                                <p:cTn id="26" presetID="10" presetClass="entr" presetSubtype="0" accel="50000" decel="50000" fill="hold" nodeType="withEffect">
                                  <p:stCondLst>
                                    <p:cond delay="1000"/>
                                  </p:stCondLst>
                                  <p:childTnLst>
                                    <p:set>
                                      <p:cBhvr>
                                        <p:cTn id="27" dur="1" fill="hold">
                                          <p:stCondLst>
                                            <p:cond delay="0"/>
                                          </p:stCondLst>
                                        </p:cTn>
                                        <p:tgtEl>
                                          <p:spTgt spid="659"/>
                                        </p:tgtEl>
                                        <p:attrNameLst>
                                          <p:attrName>style.visibility</p:attrName>
                                        </p:attrNameLst>
                                      </p:cBhvr>
                                      <p:to>
                                        <p:strVal val="visible"/>
                                      </p:to>
                                    </p:set>
                                    <p:animEffect transition="in" filter="fade">
                                      <p:cBhvr>
                                        <p:cTn id="28" dur="900"/>
                                        <p:tgtEl>
                                          <p:spTgt spid="659"/>
                                        </p:tgtEl>
                                      </p:cBhvr>
                                    </p:animEffect>
                                  </p:childTnLst>
                                </p:cTn>
                              </p:par>
                              <p:par>
                                <p:cTn id="29" presetID="10" presetClass="entr" presetSubtype="0" accel="50000" decel="50000" fill="hold" nodeType="withEffect">
                                  <p:stCondLst>
                                    <p:cond delay="1000"/>
                                  </p:stCondLst>
                                  <p:childTnLst>
                                    <p:set>
                                      <p:cBhvr>
                                        <p:cTn id="30" dur="1" fill="hold">
                                          <p:stCondLst>
                                            <p:cond delay="0"/>
                                          </p:stCondLst>
                                        </p:cTn>
                                        <p:tgtEl>
                                          <p:spTgt spid="660"/>
                                        </p:tgtEl>
                                        <p:attrNameLst>
                                          <p:attrName>style.visibility</p:attrName>
                                        </p:attrNameLst>
                                      </p:cBhvr>
                                      <p:to>
                                        <p:strVal val="visible"/>
                                      </p:to>
                                    </p:set>
                                    <p:animEffect transition="in" filter="fade">
                                      <p:cBhvr>
                                        <p:cTn id="31" dur="900"/>
                                        <p:tgtEl>
                                          <p:spTgt spid="660"/>
                                        </p:tgtEl>
                                      </p:cBhvr>
                                    </p:animEffect>
                                  </p:childTnLst>
                                </p:cTn>
                              </p:par>
                              <p:par>
                                <p:cTn id="32" presetID="10" presetClass="entr" presetSubtype="0" accel="50000" decel="50000" fill="hold" nodeType="withEffect">
                                  <p:stCondLst>
                                    <p:cond delay="1000"/>
                                  </p:stCondLst>
                                  <p:childTnLst>
                                    <p:set>
                                      <p:cBhvr>
                                        <p:cTn id="33" dur="1" fill="hold">
                                          <p:stCondLst>
                                            <p:cond delay="0"/>
                                          </p:stCondLst>
                                        </p:cTn>
                                        <p:tgtEl>
                                          <p:spTgt spid="661"/>
                                        </p:tgtEl>
                                        <p:attrNameLst>
                                          <p:attrName>style.visibility</p:attrName>
                                        </p:attrNameLst>
                                      </p:cBhvr>
                                      <p:to>
                                        <p:strVal val="visible"/>
                                      </p:to>
                                    </p:set>
                                    <p:animEffect transition="in" filter="fade">
                                      <p:cBhvr>
                                        <p:cTn id="34" dur="900"/>
                                        <p:tgtEl>
                                          <p:spTgt spid="661"/>
                                        </p:tgtEl>
                                      </p:cBhvr>
                                    </p:animEffect>
                                  </p:childTnLst>
                                </p:cTn>
                              </p:par>
                              <p:par>
                                <p:cTn id="35" presetID="10" presetClass="entr" presetSubtype="0" accel="50000" decel="50000" fill="hold" nodeType="withEffect">
                                  <p:stCondLst>
                                    <p:cond delay="1140"/>
                                  </p:stCondLst>
                                  <p:childTnLst>
                                    <p:set>
                                      <p:cBhvr>
                                        <p:cTn id="36" dur="1" fill="hold">
                                          <p:stCondLst>
                                            <p:cond delay="0"/>
                                          </p:stCondLst>
                                        </p:cTn>
                                        <p:tgtEl>
                                          <p:spTgt spid="662"/>
                                        </p:tgtEl>
                                        <p:attrNameLst>
                                          <p:attrName>style.visibility</p:attrName>
                                        </p:attrNameLst>
                                      </p:cBhvr>
                                      <p:to>
                                        <p:strVal val="visible"/>
                                      </p:to>
                                    </p:set>
                                    <p:animEffect transition="in" filter="fade">
                                      <p:cBhvr>
                                        <p:cTn id="37" dur="900"/>
                                        <p:tgtEl>
                                          <p:spTgt spid="662"/>
                                        </p:tgtEl>
                                      </p:cBhvr>
                                    </p:animEffect>
                                  </p:childTnLst>
                                </p:cTn>
                              </p:par>
                              <p:par>
                                <p:cTn id="38" presetID="10" presetClass="entr" presetSubtype="0" accel="50000" decel="50000" fill="hold" nodeType="withEffect">
                                  <p:stCondLst>
                                    <p:cond delay="1140"/>
                                  </p:stCondLst>
                                  <p:childTnLst>
                                    <p:set>
                                      <p:cBhvr>
                                        <p:cTn id="39" dur="1" fill="hold">
                                          <p:stCondLst>
                                            <p:cond delay="0"/>
                                          </p:stCondLst>
                                        </p:cTn>
                                        <p:tgtEl>
                                          <p:spTgt spid="663"/>
                                        </p:tgtEl>
                                        <p:attrNameLst>
                                          <p:attrName>style.visibility</p:attrName>
                                        </p:attrNameLst>
                                      </p:cBhvr>
                                      <p:to>
                                        <p:strVal val="visible"/>
                                      </p:to>
                                    </p:set>
                                    <p:animEffect transition="in" filter="fade">
                                      <p:cBhvr>
                                        <p:cTn id="40" dur="900"/>
                                        <p:tgtEl>
                                          <p:spTgt spid="663"/>
                                        </p:tgtEl>
                                      </p:cBhvr>
                                    </p:animEffect>
                                  </p:childTnLst>
                                </p:cTn>
                              </p:par>
                              <p:par>
                                <p:cTn id="41" presetID="10" presetClass="entr" presetSubtype="0" accel="50000" decel="50000" fill="hold" nodeType="withEffect">
                                  <p:stCondLst>
                                    <p:cond delay="1140"/>
                                  </p:stCondLst>
                                  <p:childTnLst>
                                    <p:set>
                                      <p:cBhvr>
                                        <p:cTn id="42" dur="1" fill="hold">
                                          <p:stCondLst>
                                            <p:cond delay="0"/>
                                          </p:stCondLst>
                                        </p:cTn>
                                        <p:tgtEl>
                                          <p:spTgt spid="664"/>
                                        </p:tgtEl>
                                        <p:attrNameLst>
                                          <p:attrName>style.visibility</p:attrName>
                                        </p:attrNameLst>
                                      </p:cBhvr>
                                      <p:to>
                                        <p:strVal val="visible"/>
                                      </p:to>
                                    </p:set>
                                    <p:animEffect transition="in" filter="fade">
                                      <p:cBhvr>
                                        <p:cTn id="43" dur="900"/>
                                        <p:tgtEl>
                                          <p:spTgt spid="664"/>
                                        </p:tgtEl>
                                      </p:cBhvr>
                                    </p:animEffect>
                                  </p:childTnLst>
                                </p:cTn>
                              </p:par>
                              <p:par>
                                <p:cTn id="44" presetID="10" presetClass="entr" presetSubtype="0" accel="50000" decel="50000" fill="hold" nodeType="withEffect">
                                  <p:stCondLst>
                                    <p:cond delay="1140"/>
                                  </p:stCondLst>
                                  <p:childTnLst>
                                    <p:set>
                                      <p:cBhvr>
                                        <p:cTn id="45" dur="1" fill="hold">
                                          <p:stCondLst>
                                            <p:cond delay="0"/>
                                          </p:stCondLst>
                                        </p:cTn>
                                        <p:tgtEl>
                                          <p:spTgt spid="665"/>
                                        </p:tgtEl>
                                        <p:attrNameLst>
                                          <p:attrName>style.visibility</p:attrName>
                                        </p:attrNameLst>
                                      </p:cBhvr>
                                      <p:to>
                                        <p:strVal val="visible"/>
                                      </p:to>
                                    </p:set>
                                    <p:animEffect transition="in" filter="fade">
                                      <p:cBhvr>
                                        <p:cTn id="46" dur="900"/>
                                        <p:tgtEl>
                                          <p:spTgt spid="665"/>
                                        </p:tgtEl>
                                      </p:cBhvr>
                                    </p:animEffect>
                                  </p:childTnLst>
                                </p:cTn>
                              </p:par>
                              <p:par>
                                <p:cTn id="47" presetID="10" presetClass="entr" presetSubtype="0" accel="50000" decel="50000" fill="hold" nodeType="withEffect">
                                  <p:stCondLst>
                                    <p:cond delay="1280"/>
                                  </p:stCondLst>
                                  <p:childTnLst>
                                    <p:set>
                                      <p:cBhvr>
                                        <p:cTn id="48" dur="1" fill="hold">
                                          <p:stCondLst>
                                            <p:cond delay="0"/>
                                          </p:stCondLst>
                                        </p:cTn>
                                        <p:tgtEl>
                                          <p:spTgt spid="666"/>
                                        </p:tgtEl>
                                        <p:attrNameLst>
                                          <p:attrName>style.visibility</p:attrName>
                                        </p:attrNameLst>
                                      </p:cBhvr>
                                      <p:to>
                                        <p:strVal val="visible"/>
                                      </p:to>
                                    </p:set>
                                    <p:animEffect transition="in" filter="fade">
                                      <p:cBhvr>
                                        <p:cTn id="49" dur="900"/>
                                        <p:tgtEl>
                                          <p:spTgt spid="666"/>
                                        </p:tgtEl>
                                      </p:cBhvr>
                                    </p:animEffect>
                                  </p:childTnLst>
                                </p:cTn>
                              </p:par>
                              <p:par>
                                <p:cTn id="50" presetID="10" presetClass="entr" presetSubtype="0" accel="50000" decel="50000" fill="hold" nodeType="withEffect">
                                  <p:stCondLst>
                                    <p:cond delay="1280"/>
                                  </p:stCondLst>
                                  <p:childTnLst>
                                    <p:set>
                                      <p:cBhvr>
                                        <p:cTn id="51" dur="1" fill="hold">
                                          <p:stCondLst>
                                            <p:cond delay="0"/>
                                          </p:stCondLst>
                                        </p:cTn>
                                        <p:tgtEl>
                                          <p:spTgt spid="667"/>
                                        </p:tgtEl>
                                        <p:attrNameLst>
                                          <p:attrName>style.visibility</p:attrName>
                                        </p:attrNameLst>
                                      </p:cBhvr>
                                      <p:to>
                                        <p:strVal val="visible"/>
                                      </p:to>
                                    </p:set>
                                    <p:animEffect transition="in" filter="fade">
                                      <p:cBhvr>
                                        <p:cTn id="52" dur="900"/>
                                        <p:tgtEl>
                                          <p:spTgt spid="667"/>
                                        </p:tgtEl>
                                      </p:cBhvr>
                                    </p:animEffect>
                                  </p:childTnLst>
                                </p:cTn>
                              </p:par>
                              <p:par>
                                <p:cTn id="53" presetID="10" presetClass="entr" presetSubtype="0" accel="50000" decel="50000" fill="hold" nodeType="withEffect">
                                  <p:stCondLst>
                                    <p:cond delay="1280"/>
                                  </p:stCondLst>
                                  <p:childTnLst>
                                    <p:set>
                                      <p:cBhvr>
                                        <p:cTn id="54" dur="1" fill="hold">
                                          <p:stCondLst>
                                            <p:cond delay="0"/>
                                          </p:stCondLst>
                                        </p:cTn>
                                        <p:tgtEl>
                                          <p:spTgt spid="668"/>
                                        </p:tgtEl>
                                        <p:attrNameLst>
                                          <p:attrName>style.visibility</p:attrName>
                                        </p:attrNameLst>
                                      </p:cBhvr>
                                      <p:to>
                                        <p:strVal val="visible"/>
                                      </p:to>
                                    </p:set>
                                    <p:animEffect transition="in" filter="fade">
                                      <p:cBhvr>
                                        <p:cTn id="55" dur="900"/>
                                        <p:tgtEl>
                                          <p:spTgt spid="668"/>
                                        </p:tgtEl>
                                      </p:cBhvr>
                                    </p:animEffect>
                                  </p:childTnLst>
                                </p:cTn>
                              </p:par>
                              <p:par>
                                <p:cTn id="56" presetID="10" presetClass="entr" presetSubtype="0" accel="50000" decel="50000" fill="hold" nodeType="withEffect">
                                  <p:stCondLst>
                                    <p:cond delay="1280"/>
                                  </p:stCondLst>
                                  <p:childTnLst>
                                    <p:set>
                                      <p:cBhvr>
                                        <p:cTn id="57" dur="1" fill="hold">
                                          <p:stCondLst>
                                            <p:cond delay="0"/>
                                          </p:stCondLst>
                                        </p:cTn>
                                        <p:tgtEl>
                                          <p:spTgt spid="669"/>
                                        </p:tgtEl>
                                        <p:attrNameLst>
                                          <p:attrName>style.visibility</p:attrName>
                                        </p:attrNameLst>
                                      </p:cBhvr>
                                      <p:to>
                                        <p:strVal val="visible"/>
                                      </p:to>
                                    </p:set>
                                    <p:animEffect transition="in" filter="fade">
                                      <p:cBhvr>
                                        <p:cTn id="58" dur="900"/>
                                        <p:tgtEl>
                                          <p:spTgt spid="669"/>
                                        </p:tgtEl>
                                      </p:cBhvr>
                                    </p:animEffect>
                                  </p:childTnLst>
                                </p:cTn>
                              </p:par>
                              <p:par>
                                <p:cTn id="59" presetID="10" presetClass="entr" presetSubtype="0" accel="50000" decel="50000" fill="hold" nodeType="withEffect">
                                  <p:stCondLst>
                                    <p:cond delay="1420"/>
                                  </p:stCondLst>
                                  <p:childTnLst>
                                    <p:set>
                                      <p:cBhvr>
                                        <p:cTn id="60" dur="1" fill="hold">
                                          <p:stCondLst>
                                            <p:cond delay="0"/>
                                          </p:stCondLst>
                                        </p:cTn>
                                        <p:tgtEl>
                                          <p:spTgt spid="670"/>
                                        </p:tgtEl>
                                        <p:attrNameLst>
                                          <p:attrName>style.visibility</p:attrName>
                                        </p:attrNameLst>
                                      </p:cBhvr>
                                      <p:to>
                                        <p:strVal val="visible"/>
                                      </p:to>
                                    </p:set>
                                    <p:animEffect transition="in" filter="fade">
                                      <p:cBhvr>
                                        <p:cTn id="61" dur="900"/>
                                        <p:tgtEl>
                                          <p:spTgt spid="670"/>
                                        </p:tgtEl>
                                      </p:cBhvr>
                                    </p:animEffect>
                                  </p:childTnLst>
                                </p:cTn>
                              </p:par>
                              <p:par>
                                <p:cTn id="62" presetID="10" presetClass="entr" presetSubtype="0" accel="50000" decel="50000" fill="hold" nodeType="withEffect">
                                  <p:stCondLst>
                                    <p:cond delay="1420"/>
                                  </p:stCondLst>
                                  <p:childTnLst>
                                    <p:set>
                                      <p:cBhvr>
                                        <p:cTn id="63" dur="1" fill="hold">
                                          <p:stCondLst>
                                            <p:cond delay="0"/>
                                          </p:stCondLst>
                                        </p:cTn>
                                        <p:tgtEl>
                                          <p:spTgt spid="671"/>
                                        </p:tgtEl>
                                        <p:attrNameLst>
                                          <p:attrName>style.visibility</p:attrName>
                                        </p:attrNameLst>
                                      </p:cBhvr>
                                      <p:to>
                                        <p:strVal val="visible"/>
                                      </p:to>
                                    </p:set>
                                    <p:animEffect transition="in" filter="fade">
                                      <p:cBhvr>
                                        <p:cTn id="64" dur="900"/>
                                        <p:tgtEl>
                                          <p:spTgt spid="671"/>
                                        </p:tgtEl>
                                      </p:cBhvr>
                                    </p:animEffect>
                                  </p:childTnLst>
                                </p:cTn>
                              </p:par>
                              <p:par>
                                <p:cTn id="65" presetID="10" presetClass="entr" presetSubtype="0" accel="50000" decel="50000" fill="hold" nodeType="withEffect">
                                  <p:stCondLst>
                                    <p:cond delay="1420"/>
                                  </p:stCondLst>
                                  <p:childTnLst>
                                    <p:set>
                                      <p:cBhvr>
                                        <p:cTn id="66" dur="1" fill="hold">
                                          <p:stCondLst>
                                            <p:cond delay="0"/>
                                          </p:stCondLst>
                                        </p:cTn>
                                        <p:tgtEl>
                                          <p:spTgt spid="672"/>
                                        </p:tgtEl>
                                        <p:attrNameLst>
                                          <p:attrName>style.visibility</p:attrName>
                                        </p:attrNameLst>
                                      </p:cBhvr>
                                      <p:to>
                                        <p:strVal val="visible"/>
                                      </p:to>
                                    </p:set>
                                    <p:animEffect transition="in" filter="fade">
                                      <p:cBhvr>
                                        <p:cTn id="67" dur="900"/>
                                        <p:tgtEl>
                                          <p:spTgt spid="672"/>
                                        </p:tgtEl>
                                      </p:cBhvr>
                                    </p:animEffect>
                                  </p:childTnLst>
                                </p:cTn>
                              </p:par>
                              <p:par>
                                <p:cTn id="68" presetID="10" presetClass="entr" presetSubtype="0" accel="50000" decel="50000" fill="hold" nodeType="withEffect">
                                  <p:stCondLst>
                                    <p:cond delay="1420"/>
                                  </p:stCondLst>
                                  <p:childTnLst>
                                    <p:set>
                                      <p:cBhvr>
                                        <p:cTn id="69" dur="1" fill="hold">
                                          <p:stCondLst>
                                            <p:cond delay="0"/>
                                          </p:stCondLst>
                                        </p:cTn>
                                        <p:tgtEl>
                                          <p:spTgt spid="673"/>
                                        </p:tgtEl>
                                        <p:attrNameLst>
                                          <p:attrName>style.visibility</p:attrName>
                                        </p:attrNameLst>
                                      </p:cBhvr>
                                      <p:to>
                                        <p:strVal val="visible"/>
                                      </p:to>
                                    </p:set>
                                    <p:animEffect transition="in" filter="fade">
                                      <p:cBhvr>
                                        <p:cTn id="70" dur="900"/>
                                        <p:tgtEl>
                                          <p:spTgt spid="673"/>
                                        </p:tgtEl>
                                      </p:cBhvr>
                                    </p:animEffect>
                                  </p:childTnLst>
                                </p:cTn>
                              </p:par>
                              <p:par>
                                <p:cTn id="71" presetID="10" presetClass="entr" presetSubtype="0" accel="50000" decel="50000" fill="hold" nodeType="withEffect">
                                  <p:stCondLst>
                                    <p:cond delay="300"/>
                                  </p:stCondLst>
                                  <p:childTnLst>
                                    <p:set>
                                      <p:cBhvr>
                                        <p:cTn id="72" dur="1" fill="hold">
                                          <p:stCondLst>
                                            <p:cond delay="0"/>
                                          </p:stCondLst>
                                        </p:cTn>
                                        <p:tgtEl>
                                          <p:spTgt spid="674"/>
                                        </p:tgtEl>
                                        <p:attrNameLst>
                                          <p:attrName>style.visibility</p:attrName>
                                        </p:attrNameLst>
                                      </p:cBhvr>
                                      <p:to>
                                        <p:strVal val="visible"/>
                                      </p:to>
                                    </p:set>
                                    <p:animEffect transition="in" filter="fade">
                                      <p:cBhvr>
                                        <p:cTn id="73" dur="1200"/>
                                        <p:tgtEl>
                                          <p:spTgt spid="674"/>
                                        </p:tgtEl>
                                      </p:cBhvr>
                                    </p:animEffect>
                                  </p:childTnLst>
                                </p:cTn>
                              </p:par>
                              <p:par>
                                <p:cTn id="74" presetID="64" presetClass="path" presetSubtype="0" accel="50000" decel="50000" fill="hold" nodeType="withEffect">
                                  <p:stCondLst>
                                    <p:cond delay="300"/>
                                  </p:stCondLst>
                                  <p:childTnLst>
                                    <p:animMotion origin="layout" path="M 0 0.046293978 L 0 -2.3170753E-06 E" pathEditMode="relative" ptsTypes="">
                                      <p:cBhvr>
                                        <p:cTn id="75" dur="1200" fill="hold"/>
                                        <p:tgtEl>
                                          <p:spTgt spid="674"/>
                                        </p:tgtEl>
                                        <p:attrNameLst>
                                          <p:attrName>ppt_x</p:attrName>
                                          <p:attrName>ppt_y</p:attrName>
                                        </p:attrNameLst>
                                      </p:cBhvr>
                                    </p:animMotion>
                                  </p:childTnLst>
                                </p:cTn>
                              </p:par>
                              <p:par>
                                <p:cTn id="76" presetID="10" presetClass="entr" presetSubtype="0" accel="50000" decel="50000" fill="hold" nodeType="withEffect">
                                  <p:stCondLst>
                                    <p:cond delay="400"/>
                                  </p:stCondLst>
                                  <p:childTnLst>
                                    <p:set>
                                      <p:cBhvr>
                                        <p:cTn id="77" dur="1" fill="hold">
                                          <p:stCondLst>
                                            <p:cond delay="0"/>
                                          </p:stCondLst>
                                        </p:cTn>
                                        <p:tgtEl>
                                          <p:spTgt spid="676"/>
                                        </p:tgtEl>
                                        <p:attrNameLst>
                                          <p:attrName>style.visibility</p:attrName>
                                        </p:attrNameLst>
                                      </p:cBhvr>
                                      <p:to>
                                        <p:strVal val="visible"/>
                                      </p:to>
                                    </p:set>
                                    <p:animEffect transition="in" filter="fade">
                                      <p:cBhvr>
                                        <p:cTn id="78" dur="1200"/>
                                        <p:tgtEl>
                                          <p:spTgt spid="676"/>
                                        </p:tgtEl>
                                      </p:cBhvr>
                                    </p:animEffect>
                                  </p:childTnLst>
                                </p:cTn>
                              </p:par>
                              <p:par>
                                <p:cTn id="79" presetID="64" presetClass="path" presetSubtype="0" accel="50000" decel="50000" fill="hold" nodeType="withEffect">
                                  <p:stCondLst>
                                    <p:cond delay="400"/>
                                  </p:stCondLst>
                                  <p:childTnLst>
                                    <p:animMotion origin="layout" path="M 0 0.046296295 L 0 0 E" pathEditMode="relative" ptsTypes="">
                                      <p:cBhvr>
                                        <p:cTn id="80" dur="1200" fill="hold"/>
                                        <p:tgtEl>
                                          <p:spTgt spid="6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 grpId="0"/>
      <p:bldP spid="653" grpId="0"/>
      <p:bldP spid="655" grpId="0"/>
      <p:bldP spid="657" grpId="0"/>
      <p:bldP spid="658" grpId="0"/>
      <p:bldP spid="659" grpId="0"/>
      <p:bldP spid="660" grpId="0"/>
      <p:bldP spid="661" grpId="0"/>
      <p:bldP spid="662" grpId="0"/>
      <p:bldP spid="663" grpId="0"/>
      <p:bldP spid="664" grpId="0"/>
      <p:bldP spid="665" grpId="0"/>
      <p:bldP spid="666" grpId="0"/>
      <p:bldP spid="667" grpId="0"/>
      <p:bldP spid="668" grpId="0"/>
      <p:bldP spid="669" grpId="0"/>
      <p:bldP spid="670" grpId="0"/>
      <p:bldP spid="671" grpId="0"/>
      <p:bldP spid="672" grpId="0"/>
      <p:bldP spid="673" grpId="0"/>
      <p:bldP spid="674" grpId="0"/>
      <p:bldP spid="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68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68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6800850"/>
            <a:ext cx="4381500" cy="3486150"/>
          </a:xfrm>
          <a:prstGeom prst="rect">
            <a:avLst/>
          </a:prstGeom>
        </p:spPr>
      </p:pic>
      <p:pic>
        <p:nvPicPr>
          <p:cNvPr id="68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8915781"/>
            <a:ext cx="228600" cy="228600"/>
          </a:xfrm>
          <a:prstGeom prst="rect">
            <a:avLst/>
          </a:prstGeom>
        </p:spPr>
      </p:pic>
      <p:pic>
        <p:nvPicPr>
          <p:cNvPr id="68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9297448"/>
            <a:ext cx="228600" cy="228600"/>
          </a:xfrm>
          <a:prstGeom prst="rect">
            <a:avLst/>
          </a:prstGeom>
        </p:spPr>
      </p:pic>
      <p:pic>
        <p:nvPicPr>
          <p:cNvPr id="68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62000" y="2362200"/>
            <a:ext cx="16764000" cy="7200900"/>
          </a:xfrm>
          <a:prstGeom prst="rect">
            <a:avLst/>
          </a:prstGeom>
        </p:spPr>
      </p:pic>
      <p:pic>
        <p:nvPicPr>
          <p:cNvPr id="690"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2F20B4FB-B0D0-481A-A82A-D0D71C111C3E}">
                <asvg:svgBlip xmlns="" xmlns:a16="http://schemas.microsoft.com/office/drawing/2014/main" xmlns:a14="http://schemas.microsoft.com/office/drawing/2010/main" xmlns:p14="http://schemas.microsoft.com/office/powerpoint/2010/main" xmlns:asvg="http://schemas.microsoft.com/office/drawing/2016/SVG/main" r:embed="rId285"/>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5219700" y="2895600"/>
            <a:ext cx="7848600" cy="6134100"/>
          </a:xfrm>
          <a:prstGeom prst="rect">
            <a:avLst/>
          </a:prstGeom>
        </p:spPr>
      </p:pic>
      <p:sp>
        <p:nvSpPr>
          <p:cNvPr id="691" name="Primary Heading-0">
            <a:extLst>
              <a:ext uri="{FF2B5EF4-FFF2-40B4-BE49-F238E27FC236}">
                <a16:creationId xmlns:a16="http://schemas.microsoft.com/office/drawing/2014/main" id="{111B4A49-B930-4A89-A1CD-6CA2B3D95AED}"/>
              </a:ext>
            </a:extLst>
          </p:cNvPr>
          <p:cNvSpPr txBox="1"/>
          <p:nvPr/>
        </p:nvSpPr>
        <p:spPr>
          <a:xfrm>
            <a:off x="1295400" y="3547586"/>
            <a:ext cx="502443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Consistent Logo Usage</a:t>
            </a:r>
          </a:p>
        </p:txBody>
      </p:sp>
      <p:sp>
        <p:nvSpPr>
          <p:cNvPr id="692" name="Description of a primary heading-0">
            <a:extLst>
              <a:ext uri="{FF2B5EF4-FFF2-40B4-BE49-F238E27FC236}">
                <a16:creationId xmlns:a16="http://schemas.microsoft.com/office/drawing/2014/main" id="{111B4A49-B930-4A89-A1CD-6CA2B3D95AED}"/>
              </a:ext>
            </a:extLst>
          </p:cNvPr>
          <p:cNvSpPr txBox="1"/>
          <p:nvPr/>
        </p:nvSpPr>
        <p:spPr>
          <a:xfrm>
            <a:off x="1295400" y="4023836"/>
            <a:ext cx="5024438" cy="67627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The BeGop logo is prominently featured in branding color #92278F across all materials.</a:t>
            </a:r>
          </a:p>
        </p:txBody>
      </p:sp>
      <p:sp>
        <p:nvSpPr>
          <p:cNvPr id="693" name="Primary Heading-1">
            <a:extLst>
              <a:ext uri="{FF2B5EF4-FFF2-40B4-BE49-F238E27FC236}">
                <a16:creationId xmlns:a16="http://schemas.microsoft.com/office/drawing/2014/main" id="{111B4A49-B930-4A89-A1CD-6CA2B3D95AED}"/>
              </a:ext>
            </a:extLst>
          </p:cNvPr>
          <p:cNvSpPr txBox="1"/>
          <p:nvPr/>
        </p:nvSpPr>
        <p:spPr>
          <a:xfrm>
            <a:off x="11994356" y="4608671"/>
            <a:ext cx="5033962"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Modern Design Aesthetic</a:t>
            </a:r>
          </a:p>
        </p:txBody>
      </p:sp>
      <p:sp>
        <p:nvSpPr>
          <p:cNvPr id="694" name="Description of a primary heading-1">
            <a:extLst>
              <a:ext uri="{FF2B5EF4-FFF2-40B4-BE49-F238E27FC236}">
                <a16:creationId xmlns:a16="http://schemas.microsoft.com/office/drawing/2014/main" id="{111B4A49-B930-4A89-A1CD-6CA2B3D95AED}"/>
              </a:ext>
            </a:extLst>
          </p:cNvPr>
          <p:cNvSpPr txBox="1"/>
          <p:nvPr/>
        </p:nvSpPr>
        <p:spPr>
          <a:xfrm>
            <a:off x="11994356" y="5084921"/>
            <a:ext cx="5033962" cy="10001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Our design approach is modern, clean, and professional, appealing to a contemporary audience.</a:t>
            </a:r>
          </a:p>
        </p:txBody>
      </p:sp>
      <p:sp>
        <p:nvSpPr>
          <p:cNvPr id="695" name="Primary Heading-2">
            <a:extLst>
              <a:ext uri="{FF2B5EF4-FFF2-40B4-BE49-F238E27FC236}">
                <a16:creationId xmlns:a16="http://schemas.microsoft.com/office/drawing/2014/main" id="{111B4A49-B930-4A89-A1CD-6CA2B3D95AED}"/>
              </a:ext>
            </a:extLst>
          </p:cNvPr>
          <p:cNvSpPr txBox="1"/>
          <p:nvPr/>
        </p:nvSpPr>
        <p:spPr>
          <a:xfrm>
            <a:off x="11994356" y="7062216"/>
            <a:ext cx="5033962"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Supportive Imagery</a:t>
            </a:r>
          </a:p>
        </p:txBody>
      </p:sp>
      <p:sp>
        <p:nvSpPr>
          <p:cNvPr id="696" name="Description of a primary heading-2">
            <a:extLst>
              <a:ext uri="{FF2B5EF4-FFF2-40B4-BE49-F238E27FC236}">
                <a16:creationId xmlns:a16="http://schemas.microsoft.com/office/drawing/2014/main" id="{111B4A49-B930-4A89-A1CD-6CA2B3D95AED}"/>
              </a:ext>
            </a:extLst>
          </p:cNvPr>
          <p:cNvSpPr txBox="1"/>
          <p:nvPr/>
        </p:nvSpPr>
        <p:spPr>
          <a:xfrm>
            <a:off x="11994356" y="7538466"/>
            <a:ext cx="5033962" cy="10001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We utilize supportive imagery and icons that enhance our brand messaging and visual storytelling.</a:t>
            </a:r>
          </a:p>
        </p:txBody>
      </p:sp>
      <p:sp>
        <p:nvSpPr>
          <p:cNvPr id="697" name="Primary Heading-3">
            <a:extLst>
              <a:ext uri="{FF2B5EF4-FFF2-40B4-BE49-F238E27FC236}">
                <a16:creationId xmlns:a16="http://schemas.microsoft.com/office/drawing/2014/main" id="{111B4A49-B930-4A89-A1CD-6CA2B3D95AED}"/>
              </a:ext>
            </a:extLst>
          </p:cNvPr>
          <p:cNvSpPr txBox="1"/>
          <p:nvPr/>
        </p:nvSpPr>
        <p:spPr>
          <a:xfrm>
            <a:off x="1295400" y="5835491"/>
            <a:ext cx="502443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Branded Material Examples</a:t>
            </a:r>
          </a:p>
        </p:txBody>
      </p:sp>
      <p:sp>
        <p:nvSpPr>
          <p:cNvPr id="698" name="Description of a primary heading-3">
            <a:extLst>
              <a:ext uri="{FF2B5EF4-FFF2-40B4-BE49-F238E27FC236}">
                <a16:creationId xmlns:a16="http://schemas.microsoft.com/office/drawing/2014/main" id="{111B4A49-B930-4A89-A1CD-6CA2B3D95AED}"/>
              </a:ext>
            </a:extLst>
          </p:cNvPr>
          <p:cNvSpPr txBox="1"/>
          <p:nvPr/>
        </p:nvSpPr>
        <p:spPr>
          <a:xfrm>
            <a:off x="1295400" y="6311741"/>
            <a:ext cx="5024438" cy="100012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Examples of branded materials include business cards and website headers showcasing our identity.</a:t>
            </a:r>
          </a:p>
        </p:txBody>
      </p:sp>
      <p:sp>
        <p:nvSpPr>
          <p:cNvPr id="699" name="Click here to edit title-417">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FFFFFF">
                    <a:alpha val="100000"/>
                  </a:srgbClr>
                </a:solidFill>
                <a:latin typeface="Poppins SemiBold" panose="00000700000000000000" pitchFamily="2" charset="0"/>
              </a:rPr>
              <a:t>Branding &amp; Visual Identity Essentials</a:t>
            </a:r>
          </a:p>
        </p:txBody>
      </p:sp>
      <p:sp>
        <p:nvSpPr>
          <p:cNvPr id="701" name="Click here to edit subtitle-488">
            <a:extLst>
              <a:ext uri="{FF2B5EF4-FFF2-40B4-BE49-F238E27FC236}">
                <a16:creationId xmlns:a16="http://schemas.microsoft.com/office/drawing/2014/main" id="{111B4A49-B930-4A89-A1CD-6CA2B3D95AED}"/>
              </a:ext>
            </a:extLst>
          </p:cNvPr>
          <p:cNvSpPr txBox="1"/>
          <p:nvPr/>
        </p:nvSpPr>
        <p:spPr>
          <a:xfrm>
            <a:off x="762000" y="15240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FFFFFF">
                    <a:alpha val="100000"/>
                  </a:srgbClr>
                </a:solidFill>
                <a:latin typeface="Roboto" panose="00000700000000000000" pitchFamily="2" charset="0"/>
              </a:rPr>
              <a:t>Key elements defining our brand's visual presence</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1200"/>
                                        <p:tgtEl>
                                          <p:spTgt spid="681"/>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681"/>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683"/>
                                        </p:tgtEl>
                                        <p:attrNameLst>
                                          <p:attrName>style.visibility</p:attrName>
                                        </p:attrNameLst>
                                      </p:cBhvr>
                                      <p:to>
                                        <p:strVal val="visible"/>
                                      </p:to>
                                    </p:set>
                                    <p:animEffect transition="in" filter="fade">
                                      <p:cBhvr>
                                        <p:cTn id="12" dur="1200"/>
                                        <p:tgtEl>
                                          <p:spTgt spid="683"/>
                                        </p:tgtEl>
                                      </p:cBhvr>
                                    </p:animEffect>
                                  </p:childTnLst>
                                </p:cTn>
                              </p:par>
                              <p:par>
                                <p:cTn id="13" presetID="64" presetClass="path" presetSubtype="0" accel="50000" decel="50000" fill="hold" nodeType="withEffect">
                                  <p:stCondLst>
                                    <p:cond delay="0"/>
                                  </p:stCondLst>
                                  <p:childTnLst>
                                    <p:animMotion origin="layout" path="M 0 0.074074075 L 0 0 E" pathEditMode="relative" ptsTypes="">
                                      <p:cBhvr>
                                        <p:cTn id="14" dur="1200" fill="hold"/>
                                        <p:tgtEl>
                                          <p:spTgt spid="683"/>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685"/>
                                        </p:tgtEl>
                                        <p:attrNameLst>
                                          <p:attrName>style.visibility</p:attrName>
                                        </p:attrNameLst>
                                      </p:cBhvr>
                                      <p:to>
                                        <p:strVal val="visible"/>
                                      </p:to>
                                    </p:set>
                                    <p:animEffect transition="in" filter="fade">
                                      <p:cBhvr>
                                        <p:cTn id="17" dur="1200"/>
                                        <p:tgtEl>
                                          <p:spTgt spid="685"/>
                                        </p:tgtEl>
                                      </p:cBhvr>
                                    </p:animEffect>
                                  </p:childTnLst>
                                </p:cTn>
                              </p:par>
                              <p:par>
                                <p:cTn id="18" presetID="64" presetClass="path" presetSubtype="0" accel="50000" decel="50000" fill="hold" nodeType="withEffect">
                                  <p:stCondLst>
                                    <p:cond delay="0"/>
                                  </p:stCondLst>
                                  <p:childTnLst>
                                    <p:animMotion origin="layout" path="M 0 0.07407176 L 0 -2.3170753E-06 E" pathEditMode="relative" ptsTypes="">
                                      <p:cBhvr>
                                        <p:cTn id="19" dur="1200" fill="hold"/>
                                        <p:tgtEl>
                                          <p:spTgt spid="685"/>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687"/>
                                        </p:tgtEl>
                                        <p:attrNameLst>
                                          <p:attrName>style.visibility</p:attrName>
                                        </p:attrNameLst>
                                      </p:cBhvr>
                                      <p:to>
                                        <p:strVal val="visible"/>
                                      </p:to>
                                    </p:set>
                                    <p:animEffect transition="in" filter="fade">
                                      <p:cBhvr>
                                        <p:cTn id="22" dur="1200"/>
                                        <p:tgtEl>
                                          <p:spTgt spid="687"/>
                                        </p:tgtEl>
                                      </p:cBhvr>
                                    </p:animEffect>
                                  </p:childTnLst>
                                </p:cTn>
                              </p:par>
                              <p:par>
                                <p:cTn id="23" presetID="64" presetClass="path" presetSubtype="0" accel="50000" decel="50000" fill="hold" nodeType="withEffect">
                                  <p:stCondLst>
                                    <p:cond delay="0"/>
                                  </p:stCondLst>
                                  <p:childTnLst>
                                    <p:animMotion origin="layout" path="M 0 0.07407645 L 0 2.3735895E-06 E" pathEditMode="relative" ptsTypes="">
                                      <p:cBhvr>
                                        <p:cTn id="24" dur="1200" fill="hold"/>
                                        <p:tgtEl>
                                          <p:spTgt spid="687"/>
                                        </p:tgtEl>
                                        <p:attrNameLst>
                                          <p:attrName>ppt_x</p:attrName>
                                          <p:attrName>ppt_y</p:attrName>
                                        </p:attrNameLst>
                                      </p:cBhvr>
                                    </p:animMotion>
                                  </p:childTnLst>
                                </p:cTn>
                              </p:par>
                              <p:par>
                                <p:cTn id="25" presetID="10" presetClass="entr" presetSubtype="0" accel="50000" decel="50000" fill="hold" nodeType="withEffect">
                                  <p:stCondLst>
                                    <p:cond delay="0"/>
                                  </p:stCondLst>
                                  <p:childTnLst>
                                    <p:set>
                                      <p:cBhvr>
                                        <p:cTn id="26" dur="1" fill="hold">
                                          <p:stCondLst>
                                            <p:cond delay="0"/>
                                          </p:stCondLst>
                                        </p:cTn>
                                        <p:tgtEl>
                                          <p:spTgt spid="689"/>
                                        </p:tgtEl>
                                        <p:attrNameLst>
                                          <p:attrName>style.visibility</p:attrName>
                                        </p:attrNameLst>
                                      </p:cBhvr>
                                      <p:to>
                                        <p:strVal val="visible"/>
                                      </p:to>
                                    </p:set>
                                    <p:animEffect transition="in" filter="fade">
                                      <p:cBhvr>
                                        <p:cTn id="27" dur="900"/>
                                        <p:tgtEl>
                                          <p:spTgt spid="689"/>
                                        </p:tgtEl>
                                      </p:cBhvr>
                                    </p:animEffect>
                                  </p:childTnLst>
                                </p:cTn>
                              </p:par>
                              <p:par>
                                <p:cTn id="28" presetID="10" presetClass="entr" presetSubtype="0" accel="50000" decel="50000" fill="hold" nodeType="withEffect">
                                  <p:stCondLst>
                                    <p:cond delay="0"/>
                                  </p:stCondLst>
                                  <p:childTnLst>
                                    <p:set>
                                      <p:cBhvr>
                                        <p:cTn id="29" dur="1" fill="hold">
                                          <p:stCondLst>
                                            <p:cond delay="0"/>
                                          </p:stCondLst>
                                        </p:cTn>
                                        <p:tgtEl>
                                          <p:spTgt spid="690"/>
                                        </p:tgtEl>
                                        <p:attrNameLst>
                                          <p:attrName>style.visibility</p:attrName>
                                        </p:attrNameLst>
                                      </p:cBhvr>
                                      <p:to>
                                        <p:strVal val="visible"/>
                                      </p:to>
                                    </p:set>
                                    <p:animEffect transition="in" filter="fade">
                                      <p:cBhvr>
                                        <p:cTn id="30" dur="1500"/>
                                        <p:tgtEl>
                                          <p:spTgt spid="690"/>
                                        </p:tgtEl>
                                      </p:cBhvr>
                                    </p:animEffect>
                                  </p:childTnLst>
                                </p:cTn>
                              </p:par>
                              <p:par>
                                <p:cTn id="31" presetID="10" presetClass="entr" presetSubtype="0" accel="50000" decel="50000" fill="hold" nodeType="withEffect">
                                  <p:stCondLst>
                                    <p:cond delay="1000"/>
                                  </p:stCondLst>
                                  <p:childTnLst>
                                    <p:set>
                                      <p:cBhvr>
                                        <p:cTn id="32" dur="1" fill="hold">
                                          <p:stCondLst>
                                            <p:cond delay="0"/>
                                          </p:stCondLst>
                                        </p:cTn>
                                        <p:tgtEl>
                                          <p:spTgt spid="691"/>
                                        </p:tgtEl>
                                        <p:attrNameLst>
                                          <p:attrName>style.visibility</p:attrName>
                                        </p:attrNameLst>
                                      </p:cBhvr>
                                      <p:to>
                                        <p:strVal val="visible"/>
                                      </p:to>
                                    </p:set>
                                    <p:animEffect transition="in" filter="fade">
                                      <p:cBhvr>
                                        <p:cTn id="33" dur="900"/>
                                        <p:tgtEl>
                                          <p:spTgt spid="691"/>
                                        </p:tgtEl>
                                      </p:cBhvr>
                                    </p:animEffect>
                                  </p:childTnLst>
                                </p:cTn>
                              </p:par>
                              <p:par>
                                <p:cTn id="34" presetID="10" presetClass="entr" presetSubtype="0" accel="50000" decel="50000" fill="hold" nodeType="withEffect">
                                  <p:stCondLst>
                                    <p:cond delay="1000"/>
                                  </p:stCondLst>
                                  <p:childTnLst>
                                    <p:set>
                                      <p:cBhvr>
                                        <p:cTn id="35" dur="1" fill="hold">
                                          <p:stCondLst>
                                            <p:cond delay="0"/>
                                          </p:stCondLst>
                                        </p:cTn>
                                        <p:tgtEl>
                                          <p:spTgt spid="692"/>
                                        </p:tgtEl>
                                        <p:attrNameLst>
                                          <p:attrName>style.visibility</p:attrName>
                                        </p:attrNameLst>
                                      </p:cBhvr>
                                      <p:to>
                                        <p:strVal val="visible"/>
                                      </p:to>
                                    </p:set>
                                    <p:animEffect transition="in" filter="fade">
                                      <p:cBhvr>
                                        <p:cTn id="36" dur="900"/>
                                        <p:tgtEl>
                                          <p:spTgt spid="692"/>
                                        </p:tgtEl>
                                      </p:cBhvr>
                                    </p:animEffect>
                                  </p:childTnLst>
                                </p:cTn>
                              </p:par>
                              <p:par>
                                <p:cTn id="37" presetID="10" presetClass="entr" presetSubtype="0" accel="50000" decel="50000" fill="hold" nodeType="withEffect">
                                  <p:stCondLst>
                                    <p:cond delay="1140"/>
                                  </p:stCondLst>
                                  <p:childTnLst>
                                    <p:set>
                                      <p:cBhvr>
                                        <p:cTn id="38" dur="1" fill="hold">
                                          <p:stCondLst>
                                            <p:cond delay="0"/>
                                          </p:stCondLst>
                                        </p:cTn>
                                        <p:tgtEl>
                                          <p:spTgt spid="693"/>
                                        </p:tgtEl>
                                        <p:attrNameLst>
                                          <p:attrName>style.visibility</p:attrName>
                                        </p:attrNameLst>
                                      </p:cBhvr>
                                      <p:to>
                                        <p:strVal val="visible"/>
                                      </p:to>
                                    </p:set>
                                    <p:animEffect transition="in" filter="fade">
                                      <p:cBhvr>
                                        <p:cTn id="39" dur="900"/>
                                        <p:tgtEl>
                                          <p:spTgt spid="693"/>
                                        </p:tgtEl>
                                      </p:cBhvr>
                                    </p:animEffect>
                                  </p:childTnLst>
                                </p:cTn>
                              </p:par>
                              <p:par>
                                <p:cTn id="40" presetID="10" presetClass="entr" presetSubtype="0" accel="50000" decel="50000" fill="hold" nodeType="withEffect">
                                  <p:stCondLst>
                                    <p:cond delay="1140"/>
                                  </p:stCondLst>
                                  <p:childTnLst>
                                    <p:set>
                                      <p:cBhvr>
                                        <p:cTn id="41" dur="1" fill="hold">
                                          <p:stCondLst>
                                            <p:cond delay="0"/>
                                          </p:stCondLst>
                                        </p:cTn>
                                        <p:tgtEl>
                                          <p:spTgt spid="694"/>
                                        </p:tgtEl>
                                        <p:attrNameLst>
                                          <p:attrName>style.visibility</p:attrName>
                                        </p:attrNameLst>
                                      </p:cBhvr>
                                      <p:to>
                                        <p:strVal val="visible"/>
                                      </p:to>
                                    </p:set>
                                    <p:animEffect transition="in" filter="fade">
                                      <p:cBhvr>
                                        <p:cTn id="42" dur="900"/>
                                        <p:tgtEl>
                                          <p:spTgt spid="694"/>
                                        </p:tgtEl>
                                      </p:cBhvr>
                                    </p:animEffect>
                                  </p:childTnLst>
                                </p:cTn>
                              </p:par>
                              <p:par>
                                <p:cTn id="43" presetID="10" presetClass="entr" presetSubtype="0" accel="50000" decel="50000" fill="hold" nodeType="withEffect">
                                  <p:stCondLst>
                                    <p:cond delay="1280"/>
                                  </p:stCondLst>
                                  <p:childTnLst>
                                    <p:set>
                                      <p:cBhvr>
                                        <p:cTn id="44" dur="1" fill="hold">
                                          <p:stCondLst>
                                            <p:cond delay="0"/>
                                          </p:stCondLst>
                                        </p:cTn>
                                        <p:tgtEl>
                                          <p:spTgt spid="695"/>
                                        </p:tgtEl>
                                        <p:attrNameLst>
                                          <p:attrName>style.visibility</p:attrName>
                                        </p:attrNameLst>
                                      </p:cBhvr>
                                      <p:to>
                                        <p:strVal val="visible"/>
                                      </p:to>
                                    </p:set>
                                    <p:animEffect transition="in" filter="fade">
                                      <p:cBhvr>
                                        <p:cTn id="45" dur="900"/>
                                        <p:tgtEl>
                                          <p:spTgt spid="695"/>
                                        </p:tgtEl>
                                      </p:cBhvr>
                                    </p:animEffect>
                                  </p:childTnLst>
                                </p:cTn>
                              </p:par>
                              <p:par>
                                <p:cTn id="46" presetID="10" presetClass="entr" presetSubtype="0" accel="50000" decel="50000" fill="hold" nodeType="withEffect">
                                  <p:stCondLst>
                                    <p:cond delay="1280"/>
                                  </p:stCondLst>
                                  <p:childTnLst>
                                    <p:set>
                                      <p:cBhvr>
                                        <p:cTn id="47" dur="1" fill="hold">
                                          <p:stCondLst>
                                            <p:cond delay="0"/>
                                          </p:stCondLst>
                                        </p:cTn>
                                        <p:tgtEl>
                                          <p:spTgt spid="696"/>
                                        </p:tgtEl>
                                        <p:attrNameLst>
                                          <p:attrName>style.visibility</p:attrName>
                                        </p:attrNameLst>
                                      </p:cBhvr>
                                      <p:to>
                                        <p:strVal val="visible"/>
                                      </p:to>
                                    </p:set>
                                    <p:animEffect transition="in" filter="fade">
                                      <p:cBhvr>
                                        <p:cTn id="48" dur="900"/>
                                        <p:tgtEl>
                                          <p:spTgt spid="696"/>
                                        </p:tgtEl>
                                      </p:cBhvr>
                                    </p:animEffect>
                                  </p:childTnLst>
                                </p:cTn>
                              </p:par>
                              <p:par>
                                <p:cTn id="49" presetID="10" presetClass="entr" presetSubtype="0" accel="50000" decel="50000" fill="hold" nodeType="withEffect">
                                  <p:stCondLst>
                                    <p:cond delay="1420"/>
                                  </p:stCondLst>
                                  <p:childTnLst>
                                    <p:set>
                                      <p:cBhvr>
                                        <p:cTn id="50" dur="1" fill="hold">
                                          <p:stCondLst>
                                            <p:cond delay="0"/>
                                          </p:stCondLst>
                                        </p:cTn>
                                        <p:tgtEl>
                                          <p:spTgt spid="697"/>
                                        </p:tgtEl>
                                        <p:attrNameLst>
                                          <p:attrName>style.visibility</p:attrName>
                                        </p:attrNameLst>
                                      </p:cBhvr>
                                      <p:to>
                                        <p:strVal val="visible"/>
                                      </p:to>
                                    </p:set>
                                    <p:animEffect transition="in" filter="fade">
                                      <p:cBhvr>
                                        <p:cTn id="51" dur="900"/>
                                        <p:tgtEl>
                                          <p:spTgt spid="697"/>
                                        </p:tgtEl>
                                      </p:cBhvr>
                                    </p:animEffect>
                                  </p:childTnLst>
                                </p:cTn>
                              </p:par>
                              <p:par>
                                <p:cTn id="52" presetID="10" presetClass="entr" presetSubtype="0" accel="50000" decel="50000" fill="hold" nodeType="withEffect">
                                  <p:stCondLst>
                                    <p:cond delay="1420"/>
                                  </p:stCondLst>
                                  <p:childTnLst>
                                    <p:set>
                                      <p:cBhvr>
                                        <p:cTn id="53" dur="1" fill="hold">
                                          <p:stCondLst>
                                            <p:cond delay="0"/>
                                          </p:stCondLst>
                                        </p:cTn>
                                        <p:tgtEl>
                                          <p:spTgt spid="698"/>
                                        </p:tgtEl>
                                        <p:attrNameLst>
                                          <p:attrName>style.visibility</p:attrName>
                                        </p:attrNameLst>
                                      </p:cBhvr>
                                      <p:to>
                                        <p:strVal val="visible"/>
                                      </p:to>
                                    </p:set>
                                    <p:animEffect transition="in" filter="fade">
                                      <p:cBhvr>
                                        <p:cTn id="54" dur="900"/>
                                        <p:tgtEl>
                                          <p:spTgt spid="698"/>
                                        </p:tgtEl>
                                      </p:cBhvr>
                                    </p:animEffect>
                                  </p:childTnLst>
                                </p:cTn>
                              </p:par>
                              <p:par>
                                <p:cTn id="55" presetID="10" presetClass="entr" presetSubtype="0" accel="50000" decel="50000" fill="hold" nodeType="withEffect">
                                  <p:stCondLst>
                                    <p:cond delay="300"/>
                                  </p:stCondLst>
                                  <p:childTnLst>
                                    <p:set>
                                      <p:cBhvr>
                                        <p:cTn id="56" dur="1" fill="hold">
                                          <p:stCondLst>
                                            <p:cond delay="0"/>
                                          </p:stCondLst>
                                        </p:cTn>
                                        <p:tgtEl>
                                          <p:spTgt spid="699"/>
                                        </p:tgtEl>
                                        <p:attrNameLst>
                                          <p:attrName>style.visibility</p:attrName>
                                        </p:attrNameLst>
                                      </p:cBhvr>
                                      <p:to>
                                        <p:strVal val="visible"/>
                                      </p:to>
                                    </p:set>
                                    <p:animEffect transition="in" filter="fade">
                                      <p:cBhvr>
                                        <p:cTn id="57" dur="1200"/>
                                        <p:tgtEl>
                                          <p:spTgt spid="699"/>
                                        </p:tgtEl>
                                      </p:cBhvr>
                                    </p:animEffect>
                                  </p:childTnLst>
                                </p:cTn>
                              </p:par>
                              <p:par>
                                <p:cTn id="58" presetID="64" presetClass="path" presetSubtype="0" accel="50000" decel="50000" fill="hold" nodeType="withEffect">
                                  <p:stCondLst>
                                    <p:cond delay="300"/>
                                  </p:stCondLst>
                                  <p:childTnLst>
                                    <p:animMotion origin="layout" path="M 0 0.046293978 L 0 -2.3170753E-06 E" pathEditMode="relative" ptsTypes="">
                                      <p:cBhvr>
                                        <p:cTn id="59" dur="1200" fill="hold"/>
                                        <p:tgtEl>
                                          <p:spTgt spid="699"/>
                                        </p:tgtEl>
                                        <p:attrNameLst>
                                          <p:attrName>ppt_x</p:attrName>
                                          <p:attrName>ppt_y</p:attrName>
                                        </p:attrNameLst>
                                      </p:cBhvr>
                                    </p:animMotion>
                                  </p:childTnLst>
                                </p:cTn>
                              </p:par>
                              <p:par>
                                <p:cTn id="60" presetID="10" presetClass="entr" presetSubtype="0" accel="50000" decel="50000" fill="hold" nodeType="withEffect">
                                  <p:stCondLst>
                                    <p:cond delay="400"/>
                                  </p:stCondLst>
                                  <p:childTnLst>
                                    <p:set>
                                      <p:cBhvr>
                                        <p:cTn id="61" dur="1" fill="hold">
                                          <p:stCondLst>
                                            <p:cond delay="0"/>
                                          </p:stCondLst>
                                        </p:cTn>
                                        <p:tgtEl>
                                          <p:spTgt spid="701"/>
                                        </p:tgtEl>
                                        <p:attrNameLst>
                                          <p:attrName>style.visibility</p:attrName>
                                        </p:attrNameLst>
                                      </p:cBhvr>
                                      <p:to>
                                        <p:strVal val="visible"/>
                                      </p:to>
                                    </p:set>
                                    <p:animEffect transition="in" filter="fade">
                                      <p:cBhvr>
                                        <p:cTn id="62" dur="1200"/>
                                        <p:tgtEl>
                                          <p:spTgt spid="701"/>
                                        </p:tgtEl>
                                      </p:cBhvr>
                                    </p:animEffect>
                                  </p:childTnLst>
                                </p:cTn>
                              </p:par>
                              <p:par>
                                <p:cTn id="63" presetID="64" presetClass="path" presetSubtype="0" accel="50000" decel="50000" fill="hold" nodeType="withEffect">
                                  <p:stCondLst>
                                    <p:cond delay="400"/>
                                  </p:stCondLst>
                                  <p:childTnLst>
                                    <p:animMotion origin="layout" path="M 0 0.046296295 L 0 0 E" pathEditMode="relative" ptsTypes="">
                                      <p:cBhvr>
                                        <p:cTn id="64" dur="1200" fill="hold"/>
                                        <p:tgtEl>
                                          <p:spTgt spid="7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 grpId="0"/>
      <p:bldP spid="683" grpId="0"/>
      <p:bldP spid="685" grpId="0"/>
      <p:bldP spid="687" grpId="0"/>
      <p:bldP spid="689" grpId="0"/>
      <p:bldP spid="690" grpId="0"/>
      <p:bldP spid="691" grpId="0"/>
      <p:bldP spid="692" grpId="0"/>
      <p:bldP spid="693" grpId="0"/>
      <p:bldP spid="694" grpId="0"/>
      <p:bldP spid="695" grpId="0"/>
      <p:bldP spid="696" grpId="0"/>
      <p:bldP spid="697" grpId="0"/>
      <p:bldP spid="698" grpId="0"/>
      <p:bldP spid="699" grpId="0"/>
      <p:bldP spid="7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70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70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6800850"/>
            <a:ext cx="4381500" cy="3486150"/>
          </a:xfrm>
          <a:prstGeom prst="rect">
            <a:avLst/>
          </a:prstGeom>
        </p:spPr>
      </p:pic>
      <p:pic>
        <p:nvPicPr>
          <p:cNvPr id="7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8915781"/>
            <a:ext cx="228600" cy="228600"/>
          </a:xfrm>
          <a:prstGeom prst="rect">
            <a:avLst/>
          </a:prstGeom>
        </p:spPr>
      </p:pic>
      <p:pic>
        <p:nvPicPr>
          <p:cNvPr id="7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9297448"/>
            <a:ext cx="228600" cy="228600"/>
          </a:xfrm>
          <a:prstGeom prst="rect">
            <a:avLst/>
          </a:prstGeom>
        </p:spPr>
      </p:pic>
      <p:pic>
        <p:nvPicPr>
          <p:cNvPr id="71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62000" y="2362200"/>
            <a:ext cx="16764000" cy="7200900"/>
          </a:xfrm>
          <a:prstGeom prst="rect">
            <a:avLst/>
          </a:prstGeom>
        </p:spPr>
      </p:pic>
      <p:sp>
        <p:nvSpPr>
          <p:cNvPr id="715" name="Primary Heading-0">
            <a:extLst>
              <a:ext uri="{FF2B5EF4-FFF2-40B4-BE49-F238E27FC236}">
                <a16:creationId xmlns:a16="http://schemas.microsoft.com/office/drawing/2014/main" id="{111B4A49-B930-4A89-A1CD-6CA2B3D95AED}"/>
              </a:ext>
            </a:extLst>
          </p:cNvPr>
          <p:cNvSpPr txBox="1"/>
          <p:nvPr/>
        </p:nvSpPr>
        <p:spPr>
          <a:xfrm>
            <a:off x="1524000" y="4824412"/>
            <a:ext cx="249078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Let’s Build Your Digital Future</a:t>
            </a:r>
          </a:p>
        </p:txBody>
      </p:sp>
      <p:sp>
        <p:nvSpPr>
          <p:cNvPr id="717" name="Description of a primary heading-0">
            <a:extLst>
              <a:ext uri="{FF2B5EF4-FFF2-40B4-BE49-F238E27FC236}">
                <a16:creationId xmlns:a16="http://schemas.microsoft.com/office/drawing/2014/main" id="{111B4A49-B930-4A89-A1CD-6CA2B3D95AED}"/>
              </a:ext>
            </a:extLst>
          </p:cNvPr>
          <p:cNvSpPr txBox="1"/>
          <p:nvPr/>
        </p:nvSpPr>
        <p:spPr>
          <a:xfrm>
            <a:off x="1524000" y="5776912"/>
            <a:ext cx="24907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Join us in shaping a more innovative and efficient digital landscape.</a:t>
            </a:r>
          </a:p>
        </p:txBody>
      </p:sp>
      <p:pic>
        <p:nvPicPr>
          <p:cNvPr id="71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4253806" y="4824412"/>
            <a:ext cx="19050" cy="2276475"/>
          </a:xfrm>
          <a:prstGeom prst="rect">
            <a:avLst/>
          </a:prstGeom>
        </p:spPr>
      </p:pic>
      <p:sp>
        <p:nvSpPr>
          <p:cNvPr id="720" name="Primary Heading-1">
            <a:extLst>
              <a:ext uri="{FF2B5EF4-FFF2-40B4-BE49-F238E27FC236}">
                <a16:creationId xmlns:a16="http://schemas.microsoft.com/office/drawing/2014/main" id="{111B4A49-B930-4A89-A1CD-6CA2B3D95AED}"/>
              </a:ext>
            </a:extLst>
          </p:cNvPr>
          <p:cNvSpPr txBox="1"/>
          <p:nvPr/>
        </p:nvSpPr>
        <p:spPr>
          <a:xfrm>
            <a:off x="4777740" y="4824412"/>
            <a:ext cx="249078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Comprehensive Suite of Solutions</a:t>
            </a:r>
          </a:p>
        </p:txBody>
      </p:sp>
      <p:sp>
        <p:nvSpPr>
          <p:cNvPr id="722" name="Description of a primary heading-1">
            <a:extLst>
              <a:ext uri="{FF2B5EF4-FFF2-40B4-BE49-F238E27FC236}">
                <a16:creationId xmlns:a16="http://schemas.microsoft.com/office/drawing/2014/main" id="{111B4A49-B930-4A89-A1CD-6CA2B3D95AED}"/>
              </a:ext>
            </a:extLst>
          </p:cNvPr>
          <p:cNvSpPr txBox="1"/>
          <p:nvPr/>
        </p:nvSpPr>
        <p:spPr>
          <a:xfrm>
            <a:off x="4777740" y="5776912"/>
            <a:ext cx="24907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Explore our extensive range of services designed to boost your business performance.</a:t>
            </a:r>
          </a:p>
        </p:txBody>
      </p:sp>
      <p:pic>
        <p:nvPicPr>
          <p:cNvPr id="72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7507605" y="4824412"/>
            <a:ext cx="19050" cy="2276475"/>
          </a:xfrm>
          <a:prstGeom prst="rect">
            <a:avLst/>
          </a:prstGeom>
        </p:spPr>
      </p:pic>
      <p:sp>
        <p:nvSpPr>
          <p:cNvPr id="725" name="Primary Heading-2">
            <a:extLst>
              <a:ext uri="{FF2B5EF4-FFF2-40B4-BE49-F238E27FC236}">
                <a16:creationId xmlns:a16="http://schemas.microsoft.com/office/drawing/2014/main" id="{111B4A49-B930-4A89-A1CD-6CA2B3D95AED}"/>
              </a:ext>
            </a:extLst>
          </p:cNvPr>
          <p:cNvSpPr txBox="1"/>
          <p:nvPr/>
        </p:nvSpPr>
        <p:spPr>
          <a:xfrm>
            <a:off x="8031480" y="4824412"/>
            <a:ext cx="249078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Expert Team Consultation</a:t>
            </a:r>
          </a:p>
        </p:txBody>
      </p:sp>
      <p:sp>
        <p:nvSpPr>
          <p:cNvPr id="727" name="Description of a primary heading-2">
            <a:extLst>
              <a:ext uri="{FF2B5EF4-FFF2-40B4-BE49-F238E27FC236}">
                <a16:creationId xmlns:a16="http://schemas.microsoft.com/office/drawing/2014/main" id="{111B4A49-B930-4A89-A1CD-6CA2B3D95AED}"/>
              </a:ext>
            </a:extLst>
          </p:cNvPr>
          <p:cNvSpPr txBox="1"/>
          <p:nvPr/>
        </p:nvSpPr>
        <p:spPr>
          <a:xfrm>
            <a:off x="8031480" y="5776912"/>
            <a:ext cx="24907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Connect with our specialists for personalized strategies tailored to your needs.</a:t>
            </a:r>
          </a:p>
        </p:txBody>
      </p:sp>
      <p:pic>
        <p:nvPicPr>
          <p:cNvPr id="7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0761345" y="4824412"/>
            <a:ext cx="19050" cy="2276475"/>
          </a:xfrm>
          <a:prstGeom prst="rect">
            <a:avLst/>
          </a:prstGeom>
        </p:spPr>
      </p:pic>
      <p:sp>
        <p:nvSpPr>
          <p:cNvPr id="730" name="Primary Heading-3">
            <a:extLst>
              <a:ext uri="{FF2B5EF4-FFF2-40B4-BE49-F238E27FC236}">
                <a16:creationId xmlns:a16="http://schemas.microsoft.com/office/drawing/2014/main" id="{111B4A49-B930-4A89-A1CD-6CA2B3D95AED}"/>
              </a:ext>
            </a:extLst>
          </p:cNvPr>
          <p:cNvSpPr txBox="1"/>
          <p:nvPr/>
        </p:nvSpPr>
        <p:spPr>
          <a:xfrm>
            <a:off x="11285220" y="4824412"/>
            <a:ext cx="249078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Transform Data into Assets</a:t>
            </a:r>
          </a:p>
        </p:txBody>
      </p:sp>
      <p:sp>
        <p:nvSpPr>
          <p:cNvPr id="732" name="Description of a primary heading-3">
            <a:extLst>
              <a:ext uri="{FF2B5EF4-FFF2-40B4-BE49-F238E27FC236}">
                <a16:creationId xmlns:a16="http://schemas.microsoft.com/office/drawing/2014/main" id="{111B4A49-B930-4A89-A1CD-6CA2B3D95AED}"/>
              </a:ext>
            </a:extLst>
          </p:cNvPr>
          <p:cNvSpPr txBox="1"/>
          <p:nvPr/>
        </p:nvSpPr>
        <p:spPr>
          <a:xfrm>
            <a:off x="11285220" y="5776912"/>
            <a:ext cx="24907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Leverage your data and customer insights to drive strategic decision-making.</a:t>
            </a:r>
          </a:p>
        </p:txBody>
      </p:sp>
      <p:pic>
        <p:nvPicPr>
          <p:cNvPr id="7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4015085" y="4824412"/>
            <a:ext cx="19050" cy="2276475"/>
          </a:xfrm>
          <a:prstGeom prst="rect">
            <a:avLst/>
          </a:prstGeom>
        </p:spPr>
      </p:pic>
      <p:sp>
        <p:nvSpPr>
          <p:cNvPr id="735" name="Primary Heading-4">
            <a:extLst>
              <a:ext uri="{FF2B5EF4-FFF2-40B4-BE49-F238E27FC236}">
                <a16:creationId xmlns:a16="http://schemas.microsoft.com/office/drawing/2014/main" id="{111B4A49-B930-4A89-A1CD-6CA2B3D95AED}"/>
              </a:ext>
            </a:extLst>
          </p:cNvPr>
          <p:cNvSpPr txBox="1"/>
          <p:nvPr/>
        </p:nvSpPr>
        <p:spPr>
          <a:xfrm>
            <a:off x="14538960" y="4824412"/>
            <a:ext cx="249078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Engage with Us</a:t>
            </a:r>
          </a:p>
        </p:txBody>
      </p:sp>
      <p:sp>
        <p:nvSpPr>
          <p:cNvPr id="737" name="Description of a primary heading-4">
            <a:extLst>
              <a:ext uri="{FF2B5EF4-FFF2-40B4-BE49-F238E27FC236}">
                <a16:creationId xmlns:a16="http://schemas.microsoft.com/office/drawing/2014/main" id="{111B4A49-B930-4A89-A1CD-6CA2B3D95AED}"/>
              </a:ext>
            </a:extLst>
          </p:cNvPr>
          <p:cNvSpPr txBox="1"/>
          <p:nvPr/>
        </p:nvSpPr>
        <p:spPr>
          <a:xfrm>
            <a:off x="14538960" y="5376862"/>
            <a:ext cx="24907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Reach out today for a consultation and take the first step towards transformation.</a:t>
            </a:r>
          </a:p>
        </p:txBody>
      </p:sp>
      <p:sp>
        <p:nvSpPr>
          <p:cNvPr id="739" name="Click here to edit title-409">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FFFFFF">
                    <a:alpha val="100000"/>
                  </a:srgbClr>
                </a:solidFill>
                <a:latin typeface="Poppins SemiBold" panose="00000700000000000000" pitchFamily="2" charset="0"/>
              </a:rPr>
              <a:t>Elevate Your Business Today</a:t>
            </a:r>
          </a:p>
        </p:txBody>
      </p:sp>
      <p:sp>
        <p:nvSpPr>
          <p:cNvPr id="741" name="Click here to edit subtitle-400">
            <a:extLst>
              <a:ext uri="{FF2B5EF4-FFF2-40B4-BE49-F238E27FC236}">
                <a16:creationId xmlns:a16="http://schemas.microsoft.com/office/drawing/2014/main" id="{111B4A49-B930-4A89-A1CD-6CA2B3D95AED}"/>
              </a:ext>
            </a:extLst>
          </p:cNvPr>
          <p:cNvSpPr txBox="1"/>
          <p:nvPr/>
        </p:nvSpPr>
        <p:spPr>
          <a:xfrm>
            <a:off x="762000" y="15240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FFFFFF">
                    <a:alpha val="100000"/>
                  </a:srgbClr>
                </a:solidFill>
                <a:latin typeface="Roboto" panose="00000700000000000000" pitchFamily="2" charset="0"/>
              </a:rPr>
              <a:t>Take the Next Steps Towards a Digital Transformation</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1200"/>
                                        <p:tgtEl>
                                          <p:spTgt spid="706"/>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706"/>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708"/>
                                        </p:tgtEl>
                                        <p:attrNameLst>
                                          <p:attrName>style.visibility</p:attrName>
                                        </p:attrNameLst>
                                      </p:cBhvr>
                                      <p:to>
                                        <p:strVal val="visible"/>
                                      </p:to>
                                    </p:set>
                                    <p:animEffect transition="in" filter="fade">
                                      <p:cBhvr>
                                        <p:cTn id="12" dur="1200"/>
                                        <p:tgtEl>
                                          <p:spTgt spid="708"/>
                                        </p:tgtEl>
                                      </p:cBhvr>
                                    </p:animEffect>
                                  </p:childTnLst>
                                </p:cTn>
                              </p:par>
                              <p:par>
                                <p:cTn id="13" presetID="64" presetClass="path" presetSubtype="0" accel="50000" decel="50000" fill="hold" nodeType="withEffect">
                                  <p:stCondLst>
                                    <p:cond delay="0"/>
                                  </p:stCondLst>
                                  <p:childTnLst>
                                    <p:animMotion origin="layout" path="M 0 0.074074075 L 0 0 E" pathEditMode="relative" ptsTypes="">
                                      <p:cBhvr>
                                        <p:cTn id="14" dur="1200" fill="hold"/>
                                        <p:tgtEl>
                                          <p:spTgt spid="708"/>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710"/>
                                        </p:tgtEl>
                                        <p:attrNameLst>
                                          <p:attrName>style.visibility</p:attrName>
                                        </p:attrNameLst>
                                      </p:cBhvr>
                                      <p:to>
                                        <p:strVal val="visible"/>
                                      </p:to>
                                    </p:set>
                                    <p:animEffect transition="in" filter="fade">
                                      <p:cBhvr>
                                        <p:cTn id="17" dur="1200"/>
                                        <p:tgtEl>
                                          <p:spTgt spid="710"/>
                                        </p:tgtEl>
                                      </p:cBhvr>
                                    </p:animEffect>
                                  </p:childTnLst>
                                </p:cTn>
                              </p:par>
                              <p:par>
                                <p:cTn id="18" presetID="64" presetClass="path" presetSubtype="0" accel="50000" decel="50000" fill="hold" nodeType="withEffect">
                                  <p:stCondLst>
                                    <p:cond delay="0"/>
                                  </p:stCondLst>
                                  <p:childTnLst>
                                    <p:animMotion origin="layout" path="M 0 0.07407176 L 0 -2.3170753E-06 E" pathEditMode="relative" ptsTypes="">
                                      <p:cBhvr>
                                        <p:cTn id="19" dur="1200" fill="hold"/>
                                        <p:tgtEl>
                                          <p:spTgt spid="710"/>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712"/>
                                        </p:tgtEl>
                                        <p:attrNameLst>
                                          <p:attrName>style.visibility</p:attrName>
                                        </p:attrNameLst>
                                      </p:cBhvr>
                                      <p:to>
                                        <p:strVal val="visible"/>
                                      </p:to>
                                    </p:set>
                                    <p:animEffect transition="in" filter="fade">
                                      <p:cBhvr>
                                        <p:cTn id="22" dur="1200"/>
                                        <p:tgtEl>
                                          <p:spTgt spid="712"/>
                                        </p:tgtEl>
                                      </p:cBhvr>
                                    </p:animEffect>
                                  </p:childTnLst>
                                </p:cTn>
                              </p:par>
                              <p:par>
                                <p:cTn id="23" presetID="64" presetClass="path" presetSubtype="0" accel="50000" decel="50000" fill="hold" nodeType="withEffect">
                                  <p:stCondLst>
                                    <p:cond delay="0"/>
                                  </p:stCondLst>
                                  <p:childTnLst>
                                    <p:animMotion origin="layout" path="M 0 0.07407645 L 0 2.3735895E-06 E" pathEditMode="relative" ptsTypes="">
                                      <p:cBhvr>
                                        <p:cTn id="24" dur="1200" fill="hold"/>
                                        <p:tgtEl>
                                          <p:spTgt spid="712"/>
                                        </p:tgtEl>
                                        <p:attrNameLst>
                                          <p:attrName>ppt_x</p:attrName>
                                          <p:attrName>ppt_y</p:attrName>
                                        </p:attrNameLst>
                                      </p:cBhvr>
                                    </p:animMotion>
                                  </p:childTnLst>
                                </p:cTn>
                              </p:par>
                              <p:par>
                                <p:cTn id="25" presetID="10" presetClass="entr" presetSubtype="0" accel="50000" decel="50000" fill="hold" nodeType="withEffect">
                                  <p:stCondLst>
                                    <p:cond delay="0"/>
                                  </p:stCondLst>
                                  <p:childTnLst>
                                    <p:set>
                                      <p:cBhvr>
                                        <p:cTn id="26" dur="1" fill="hold">
                                          <p:stCondLst>
                                            <p:cond delay="0"/>
                                          </p:stCondLst>
                                        </p:cTn>
                                        <p:tgtEl>
                                          <p:spTgt spid="714"/>
                                        </p:tgtEl>
                                        <p:attrNameLst>
                                          <p:attrName>style.visibility</p:attrName>
                                        </p:attrNameLst>
                                      </p:cBhvr>
                                      <p:to>
                                        <p:strVal val="visible"/>
                                      </p:to>
                                    </p:set>
                                    <p:animEffect transition="in" filter="fade">
                                      <p:cBhvr>
                                        <p:cTn id="27" dur="900"/>
                                        <p:tgtEl>
                                          <p:spTgt spid="714"/>
                                        </p:tgtEl>
                                      </p:cBhvr>
                                    </p:animEffect>
                                  </p:childTnLst>
                                </p:cTn>
                              </p:par>
                              <p:par>
                                <p:cTn id="28" presetID="10" presetClass="entr" presetSubtype="0" accel="50000" decel="50000" fill="hold" nodeType="withEffect">
                                  <p:stCondLst>
                                    <p:cond delay="1000"/>
                                  </p:stCondLst>
                                  <p:childTnLst>
                                    <p:set>
                                      <p:cBhvr>
                                        <p:cTn id="29" dur="1" fill="hold">
                                          <p:stCondLst>
                                            <p:cond delay="0"/>
                                          </p:stCondLst>
                                        </p:cTn>
                                        <p:tgtEl>
                                          <p:spTgt spid="715"/>
                                        </p:tgtEl>
                                        <p:attrNameLst>
                                          <p:attrName>style.visibility</p:attrName>
                                        </p:attrNameLst>
                                      </p:cBhvr>
                                      <p:to>
                                        <p:strVal val="visible"/>
                                      </p:to>
                                    </p:set>
                                    <p:animEffect transition="in" filter="fade">
                                      <p:cBhvr>
                                        <p:cTn id="30" dur="900"/>
                                        <p:tgtEl>
                                          <p:spTgt spid="715"/>
                                        </p:tgtEl>
                                      </p:cBhvr>
                                    </p:animEffect>
                                  </p:childTnLst>
                                </p:cTn>
                              </p:par>
                              <p:par>
                                <p:cTn id="31" presetID="64" presetClass="path" presetSubtype="0" accel="50000" decel="50000" fill="hold" nodeType="withEffect">
                                  <p:stCondLst>
                                    <p:cond delay="1000"/>
                                  </p:stCondLst>
                                  <p:childTnLst>
                                    <p:animMotion origin="layout" path="M 0 0.046296295 L 0 0 E" pathEditMode="relative" ptsTypes="">
                                      <p:cBhvr>
                                        <p:cTn id="32" dur="900" fill="hold"/>
                                        <p:tgtEl>
                                          <p:spTgt spid="715"/>
                                        </p:tgtEl>
                                        <p:attrNameLst>
                                          <p:attrName>ppt_x</p:attrName>
                                          <p:attrName>ppt_y</p:attrName>
                                        </p:attrNameLst>
                                      </p:cBhvr>
                                    </p:animMotion>
                                  </p:childTnLst>
                                </p:cTn>
                              </p:par>
                              <p:par>
                                <p:cTn id="33" presetID="10" presetClass="entr" presetSubtype="0" accel="50000" decel="50000" fill="hold" nodeType="withEffect">
                                  <p:stCondLst>
                                    <p:cond delay="1000"/>
                                  </p:stCondLst>
                                  <p:childTnLst>
                                    <p:set>
                                      <p:cBhvr>
                                        <p:cTn id="34" dur="1" fill="hold">
                                          <p:stCondLst>
                                            <p:cond delay="0"/>
                                          </p:stCondLst>
                                        </p:cTn>
                                        <p:tgtEl>
                                          <p:spTgt spid="717"/>
                                        </p:tgtEl>
                                        <p:attrNameLst>
                                          <p:attrName>style.visibility</p:attrName>
                                        </p:attrNameLst>
                                      </p:cBhvr>
                                      <p:to>
                                        <p:strVal val="visible"/>
                                      </p:to>
                                    </p:set>
                                    <p:animEffect transition="in" filter="fade">
                                      <p:cBhvr>
                                        <p:cTn id="35" dur="900"/>
                                        <p:tgtEl>
                                          <p:spTgt spid="717"/>
                                        </p:tgtEl>
                                      </p:cBhvr>
                                    </p:animEffect>
                                  </p:childTnLst>
                                </p:cTn>
                              </p:par>
                              <p:par>
                                <p:cTn id="36" presetID="64" presetClass="path" presetSubtype="0" accel="50000" decel="50000" fill="hold" nodeType="withEffect">
                                  <p:stCondLst>
                                    <p:cond delay="1000"/>
                                  </p:stCondLst>
                                  <p:childTnLst>
                                    <p:animMotion origin="layout" path="M 0 0.046296295 L 0 0 E" pathEditMode="relative" ptsTypes="">
                                      <p:cBhvr>
                                        <p:cTn id="37" dur="900" fill="hold"/>
                                        <p:tgtEl>
                                          <p:spTgt spid="717"/>
                                        </p:tgtEl>
                                        <p:attrNameLst>
                                          <p:attrName>ppt_x</p:attrName>
                                          <p:attrName>ppt_y</p:attrName>
                                        </p:attrNameLst>
                                      </p:cBhvr>
                                    </p:animMotion>
                                  </p:childTnLst>
                                </p:cTn>
                              </p:par>
                              <p:par>
                                <p:cTn id="38" presetID="22" presetClass="entr" presetSubtype="8" accel="50000" decel="50000" fill="hold" nodeType="withEffect">
                                  <p:stCondLst>
                                    <p:cond delay="1300"/>
                                  </p:stCondLst>
                                  <p:childTnLst>
                                    <p:set>
                                      <p:cBhvr>
                                        <p:cTn id="39" dur="1" fill="hold">
                                          <p:stCondLst>
                                            <p:cond delay="0"/>
                                          </p:stCondLst>
                                        </p:cTn>
                                        <p:tgtEl>
                                          <p:spTgt spid="719"/>
                                        </p:tgtEl>
                                        <p:attrNameLst>
                                          <p:attrName>style.visibility</p:attrName>
                                        </p:attrNameLst>
                                      </p:cBhvr>
                                      <p:to>
                                        <p:strVal val="visible"/>
                                      </p:to>
                                    </p:set>
                                    <p:animEffect transition="in" filter="wipe(left)">
                                      <p:cBhvr>
                                        <p:cTn id="40" dur="900"/>
                                        <p:tgtEl>
                                          <p:spTgt spid="719"/>
                                        </p:tgtEl>
                                      </p:cBhvr>
                                    </p:animEffect>
                                  </p:childTnLst>
                                </p:cTn>
                              </p:par>
                              <p:par>
                                <p:cTn id="41" presetID="10" presetClass="entr" presetSubtype="0" accel="50000" decel="50000" fill="hold" nodeType="withEffect">
                                  <p:stCondLst>
                                    <p:cond delay="1300"/>
                                  </p:stCondLst>
                                  <p:childTnLst>
                                    <p:set>
                                      <p:cBhvr>
                                        <p:cTn id="42" dur="1" fill="hold">
                                          <p:stCondLst>
                                            <p:cond delay="0"/>
                                          </p:stCondLst>
                                        </p:cTn>
                                        <p:tgtEl>
                                          <p:spTgt spid="719"/>
                                        </p:tgtEl>
                                        <p:attrNameLst>
                                          <p:attrName>style.visibility</p:attrName>
                                        </p:attrNameLst>
                                      </p:cBhvr>
                                      <p:to>
                                        <p:strVal val="visible"/>
                                      </p:to>
                                    </p:set>
                                    <p:animEffect transition="in" filter="fade">
                                      <p:cBhvr>
                                        <p:cTn id="43" dur="900"/>
                                        <p:tgtEl>
                                          <p:spTgt spid="719"/>
                                        </p:tgtEl>
                                      </p:cBhvr>
                                    </p:animEffect>
                                  </p:childTnLst>
                                </p:cTn>
                              </p:par>
                              <p:par>
                                <p:cTn id="44" presetID="10" presetClass="entr" presetSubtype="0" accel="50000" decel="50000" fill="hold" nodeType="withEffect">
                                  <p:stCondLst>
                                    <p:cond delay="1140"/>
                                  </p:stCondLst>
                                  <p:childTnLst>
                                    <p:set>
                                      <p:cBhvr>
                                        <p:cTn id="45" dur="1" fill="hold">
                                          <p:stCondLst>
                                            <p:cond delay="0"/>
                                          </p:stCondLst>
                                        </p:cTn>
                                        <p:tgtEl>
                                          <p:spTgt spid="720"/>
                                        </p:tgtEl>
                                        <p:attrNameLst>
                                          <p:attrName>style.visibility</p:attrName>
                                        </p:attrNameLst>
                                      </p:cBhvr>
                                      <p:to>
                                        <p:strVal val="visible"/>
                                      </p:to>
                                    </p:set>
                                    <p:animEffect transition="in" filter="fade">
                                      <p:cBhvr>
                                        <p:cTn id="46" dur="900"/>
                                        <p:tgtEl>
                                          <p:spTgt spid="720"/>
                                        </p:tgtEl>
                                      </p:cBhvr>
                                    </p:animEffect>
                                  </p:childTnLst>
                                </p:cTn>
                              </p:par>
                              <p:par>
                                <p:cTn id="47" presetID="64" presetClass="path" presetSubtype="0" accel="50000" decel="50000" fill="hold" nodeType="withEffect">
                                  <p:stCondLst>
                                    <p:cond delay="1140"/>
                                  </p:stCondLst>
                                  <p:childTnLst>
                                    <p:animMotion origin="layout" path="M 0 0.046296295 L 0 0 E" pathEditMode="relative" ptsTypes="">
                                      <p:cBhvr>
                                        <p:cTn id="48" dur="900" fill="hold"/>
                                        <p:tgtEl>
                                          <p:spTgt spid="720"/>
                                        </p:tgtEl>
                                        <p:attrNameLst>
                                          <p:attrName>ppt_x</p:attrName>
                                          <p:attrName>ppt_y</p:attrName>
                                        </p:attrNameLst>
                                      </p:cBhvr>
                                    </p:animMotion>
                                  </p:childTnLst>
                                </p:cTn>
                              </p:par>
                              <p:par>
                                <p:cTn id="49" presetID="10" presetClass="entr" presetSubtype="0" accel="50000" decel="50000" fill="hold" nodeType="withEffect">
                                  <p:stCondLst>
                                    <p:cond delay="1140"/>
                                  </p:stCondLst>
                                  <p:childTnLst>
                                    <p:set>
                                      <p:cBhvr>
                                        <p:cTn id="50" dur="1" fill="hold">
                                          <p:stCondLst>
                                            <p:cond delay="0"/>
                                          </p:stCondLst>
                                        </p:cTn>
                                        <p:tgtEl>
                                          <p:spTgt spid="722"/>
                                        </p:tgtEl>
                                        <p:attrNameLst>
                                          <p:attrName>style.visibility</p:attrName>
                                        </p:attrNameLst>
                                      </p:cBhvr>
                                      <p:to>
                                        <p:strVal val="visible"/>
                                      </p:to>
                                    </p:set>
                                    <p:animEffect transition="in" filter="fade">
                                      <p:cBhvr>
                                        <p:cTn id="51" dur="900"/>
                                        <p:tgtEl>
                                          <p:spTgt spid="722"/>
                                        </p:tgtEl>
                                      </p:cBhvr>
                                    </p:animEffect>
                                  </p:childTnLst>
                                </p:cTn>
                              </p:par>
                              <p:par>
                                <p:cTn id="52" presetID="64" presetClass="path" presetSubtype="0" accel="50000" decel="50000" fill="hold" nodeType="withEffect">
                                  <p:stCondLst>
                                    <p:cond delay="1140"/>
                                  </p:stCondLst>
                                  <p:childTnLst>
                                    <p:animMotion origin="layout" path="M 0 0.046296295 L 0 0 E" pathEditMode="relative" ptsTypes="">
                                      <p:cBhvr>
                                        <p:cTn id="53" dur="900" fill="hold"/>
                                        <p:tgtEl>
                                          <p:spTgt spid="722"/>
                                        </p:tgtEl>
                                        <p:attrNameLst>
                                          <p:attrName>ppt_x</p:attrName>
                                          <p:attrName>ppt_y</p:attrName>
                                        </p:attrNameLst>
                                      </p:cBhvr>
                                    </p:animMotion>
                                  </p:childTnLst>
                                </p:cTn>
                              </p:par>
                              <p:par>
                                <p:cTn id="54" presetID="22" presetClass="entr" presetSubtype="8" accel="50000" decel="50000" fill="hold" nodeType="withEffect">
                                  <p:stCondLst>
                                    <p:cond delay="1500"/>
                                  </p:stCondLst>
                                  <p:childTnLst>
                                    <p:set>
                                      <p:cBhvr>
                                        <p:cTn id="55" dur="1" fill="hold">
                                          <p:stCondLst>
                                            <p:cond delay="0"/>
                                          </p:stCondLst>
                                        </p:cTn>
                                        <p:tgtEl>
                                          <p:spTgt spid="724"/>
                                        </p:tgtEl>
                                        <p:attrNameLst>
                                          <p:attrName>style.visibility</p:attrName>
                                        </p:attrNameLst>
                                      </p:cBhvr>
                                      <p:to>
                                        <p:strVal val="visible"/>
                                      </p:to>
                                    </p:set>
                                    <p:animEffect transition="in" filter="wipe(left)">
                                      <p:cBhvr>
                                        <p:cTn id="56" dur="900"/>
                                        <p:tgtEl>
                                          <p:spTgt spid="724"/>
                                        </p:tgtEl>
                                      </p:cBhvr>
                                    </p:animEffect>
                                  </p:childTnLst>
                                </p:cTn>
                              </p:par>
                              <p:par>
                                <p:cTn id="57" presetID="10" presetClass="entr" presetSubtype="0" accel="50000" decel="50000" fill="hold" nodeType="withEffect">
                                  <p:stCondLst>
                                    <p:cond delay="1500"/>
                                  </p:stCondLst>
                                  <p:childTnLst>
                                    <p:set>
                                      <p:cBhvr>
                                        <p:cTn id="58" dur="1" fill="hold">
                                          <p:stCondLst>
                                            <p:cond delay="0"/>
                                          </p:stCondLst>
                                        </p:cTn>
                                        <p:tgtEl>
                                          <p:spTgt spid="724"/>
                                        </p:tgtEl>
                                        <p:attrNameLst>
                                          <p:attrName>style.visibility</p:attrName>
                                        </p:attrNameLst>
                                      </p:cBhvr>
                                      <p:to>
                                        <p:strVal val="visible"/>
                                      </p:to>
                                    </p:set>
                                    <p:animEffect transition="in" filter="fade">
                                      <p:cBhvr>
                                        <p:cTn id="59" dur="900"/>
                                        <p:tgtEl>
                                          <p:spTgt spid="724"/>
                                        </p:tgtEl>
                                      </p:cBhvr>
                                    </p:animEffect>
                                  </p:childTnLst>
                                </p:cTn>
                              </p:par>
                              <p:par>
                                <p:cTn id="60" presetID="10" presetClass="entr" presetSubtype="0" accel="50000" decel="50000" fill="hold" nodeType="withEffect">
                                  <p:stCondLst>
                                    <p:cond delay="1280"/>
                                  </p:stCondLst>
                                  <p:childTnLst>
                                    <p:set>
                                      <p:cBhvr>
                                        <p:cTn id="61" dur="1" fill="hold">
                                          <p:stCondLst>
                                            <p:cond delay="0"/>
                                          </p:stCondLst>
                                        </p:cTn>
                                        <p:tgtEl>
                                          <p:spTgt spid="725"/>
                                        </p:tgtEl>
                                        <p:attrNameLst>
                                          <p:attrName>style.visibility</p:attrName>
                                        </p:attrNameLst>
                                      </p:cBhvr>
                                      <p:to>
                                        <p:strVal val="visible"/>
                                      </p:to>
                                    </p:set>
                                    <p:animEffect transition="in" filter="fade">
                                      <p:cBhvr>
                                        <p:cTn id="62" dur="900"/>
                                        <p:tgtEl>
                                          <p:spTgt spid="725"/>
                                        </p:tgtEl>
                                      </p:cBhvr>
                                    </p:animEffect>
                                  </p:childTnLst>
                                </p:cTn>
                              </p:par>
                              <p:par>
                                <p:cTn id="63" presetID="64" presetClass="path" presetSubtype="0" accel="50000" decel="50000" fill="hold" nodeType="withEffect">
                                  <p:stCondLst>
                                    <p:cond delay="1280"/>
                                  </p:stCondLst>
                                  <p:childTnLst>
                                    <p:animMotion origin="layout" path="M 0 0.046296295 L 0 0 E" pathEditMode="relative" ptsTypes="">
                                      <p:cBhvr>
                                        <p:cTn id="64" dur="900" fill="hold"/>
                                        <p:tgtEl>
                                          <p:spTgt spid="725"/>
                                        </p:tgtEl>
                                        <p:attrNameLst>
                                          <p:attrName>ppt_x</p:attrName>
                                          <p:attrName>ppt_y</p:attrName>
                                        </p:attrNameLst>
                                      </p:cBhvr>
                                    </p:animMotion>
                                  </p:childTnLst>
                                </p:cTn>
                              </p:par>
                              <p:par>
                                <p:cTn id="65" presetID="10" presetClass="entr" presetSubtype="0" accel="50000" decel="50000" fill="hold" nodeType="withEffect">
                                  <p:stCondLst>
                                    <p:cond delay="1280"/>
                                  </p:stCondLst>
                                  <p:childTnLst>
                                    <p:set>
                                      <p:cBhvr>
                                        <p:cTn id="66" dur="1" fill="hold">
                                          <p:stCondLst>
                                            <p:cond delay="0"/>
                                          </p:stCondLst>
                                        </p:cTn>
                                        <p:tgtEl>
                                          <p:spTgt spid="727"/>
                                        </p:tgtEl>
                                        <p:attrNameLst>
                                          <p:attrName>style.visibility</p:attrName>
                                        </p:attrNameLst>
                                      </p:cBhvr>
                                      <p:to>
                                        <p:strVal val="visible"/>
                                      </p:to>
                                    </p:set>
                                    <p:animEffect transition="in" filter="fade">
                                      <p:cBhvr>
                                        <p:cTn id="67" dur="900"/>
                                        <p:tgtEl>
                                          <p:spTgt spid="727"/>
                                        </p:tgtEl>
                                      </p:cBhvr>
                                    </p:animEffect>
                                  </p:childTnLst>
                                </p:cTn>
                              </p:par>
                              <p:par>
                                <p:cTn id="68" presetID="64" presetClass="path" presetSubtype="0" accel="50000" decel="50000" fill="hold" nodeType="withEffect">
                                  <p:stCondLst>
                                    <p:cond delay="1280"/>
                                  </p:stCondLst>
                                  <p:childTnLst>
                                    <p:animMotion origin="layout" path="M 0 0.046296295 L 0 0 E" pathEditMode="relative" ptsTypes="">
                                      <p:cBhvr>
                                        <p:cTn id="69" dur="900" fill="hold"/>
                                        <p:tgtEl>
                                          <p:spTgt spid="727"/>
                                        </p:tgtEl>
                                        <p:attrNameLst>
                                          <p:attrName>ppt_x</p:attrName>
                                          <p:attrName>ppt_y</p:attrName>
                                        </p:attrNameLst>
                                      </p:cBhvr>
                                    </p:animMotion>
                                  </p:childTnLst>
                                </p:cTn>
                              </p:par>
                              <p:par>
                                <p:cTn id="70" presetID="22" presetClass="entr" presetSubtype="8" accel="50000" decel="50000" fill="hold" nodeType="withEffect">
                                  <p:stCondLst>
                                    <p:cond delay="1700"/>
                                  </p:stCondLst>
                                  <p:childTnLst>
                                    <p:set>
                                      <p:cBhvr>
                                        <p:cTn id="71" dur="1" fill="hold">
                                          <p:stCondLst>
                                            <p:cond delay="0"/>
                                          </p:stCondLst>
                                        </p:cTn>
                                        <p:tgtEl>
                                          <p:spTgt spid="729"/>
                                        </p:tgtEl>
                                        <p:attrNameLst>
                                          <p:attrName>style.visibility</p:attrName>
                                        </p:attrNameLst>
                                      </p:cBhvr>
                                      <p:to>
                                        <p:strVal val="visible"/>
                                      </p:to>
                                    </p:set>
                                    <p:animEffect transition="in" filter="wipe(left)">
                                      <p:cBhvr>
                                        <p:cTn id="72" dur="900"/>
                                        <p:tgtEl>
                                          <p:spTgt spid="729"/>
                                        </p:tgtEl>
                                      </p:cBhvr>
                                    </p:animEffect>
                                  </p:childTnLst>
                                </p:cTn>
                              </p:par>
                              <p:par>
                                <p:cTn id="73" presetID="10" presetClass="entr" presetSubtype="0" accel="50000" decel="50000" fill="hold" nodeType="withEffect">
                                  <p:stCondLst>
                                    <p:cond delay="1700"/>
                                  </p:stCondLst>
                                  <p:childTnLst>
                                    <p:set>
                                      <p:cBhvr>
                                        <p:cTn id="74" dur="1" fill="hold">
                                          <p:stCondLst>
                                            <p:cond delay="0"/>
                                          </p:stCondLst>
                                        </p:cTn>
                                        <p:tgtEl>
                                          <p:spTgt spid="729"/>
                                        </p:tgtEl>
                                        <p:attrNameLst>
                                          <p:attrName>style.visibility</p:attrName>
                                        </p:attrNameLst>
                                      </p:cBhvr>
                                      <p:to>
                                        <p:strVal val="visible"/>
                                      </p:to>
                                    </p:set>
                                    <p:animEffect transition="in" filter="fade">
                                      <p:cBhvr>
                                        <p:cTn id="75" dur="900"/>
                                        <p:tgtEl>
                                          <p:spTgt spid="729"/>
                                        </p:tgtEl>
                                      </p:cBhvr>
                                    </p:animEffect>
                                  </p:childTnLst>
                                </p:cTn>
                              </p:par>
                              <p:par>
                                <p:cTn id="76" presetID="10" presetClass="entr" presetSubtype="0" accel="50000" decel="50000" fill="hold" nodeType="withEffect">
                                  <p:stCondLst>
                                    <p:cond delay="1420"/>
                                  </p:stCondLst>
                                  <p:childTnLst>
                                    <p:set>
                                      <p:cBhvr>
                                        <p:cTn id="77" dur="1" fill="hold">
                                          <p:stCondLst>
                                            <p:cond delay="0"/>
                                          </p:stCondLst>
                                        </p:cTn>
                                        <p:tgtEl>
                                          <p:spTgt spid="730"/>
                                        </p:tgtEl>
                                        <p:attrNameLst>
                                          <p:attrName>style.visibility</p:attrName>
                                        </p:attrNameLst>
                                      </p:cBhvr>
                                      <p:to>
                                        <p:strVal val="visible"/>
                                      </p:to>
                                    </p:set>
                                    <p:animEffect transition="in" filter="fade">
                                      <p:cBhvr>
                                        <p:cTn id="78" dur="900"/>
                                        <p:tgtEl>
                                          <p:spTgt spid="730"/>
                                        </p:tgtEl>
                                      </p:cBhvr>
                                    </p:animEffect>
                                  </p:childTnLst>
                                </p:cTn>
                              </p:par>
                              <p:par>
                                <p:cTn id="79" presetID="64" presetClass="path" presetSubtype="0" accel="50000" decel="50000" fill="hold" nodeType="withEffect">
                                  <p:stCondLst>
                                    <p:cond delay="1420"/>
                                  </p:stCondLst>
                                  <p:childTnLst>
                                    <p:animMotion origin="layout" path="M 0 0.046296295 L 0 0 E" pathEditMode="relative" ptsTypes="">
                                      <p:cBhvr>
                                        <p:cTn id="80" dur="900" fill="hold"/>
                                        <p:tgtEl>
                                          <p:spTgt spid="730"/>
                                        </p:tgtEl>
                                        <p:attrNameLst>
                                          <p:attrName>ppt_x</p:attrName>
                                          <p:attrName>ppt_y</p:attrName>
                                        </p:attrNameLst>
                                      </p:cBhvr>
                                    </p:animMotion>
                                  </p:childTnLst>
                                </p:cTn>
                              </p:par>
                              <p:par>
                                <p:cTn id="81" presetID="10" presetClass="entr" presetSubtype="0" accel="50000" decel="50000" fill="hold" nodeType="withEffect">
                                  <p:stCondLst>
                                    <p:cond delay="1420"/>
                                  </p:stCondLst>
                                  <p:childTnLst>
                                    <p:set>
                                      <p:cBhvr>
                                        <p:cTn id="82" dur="1" fill="hold">
                                          <p:stCondLst>
                                            <p:cond delay="0"/>
                                          </p:stCondLst>
                                        </p:cTn>
                                        <p:tgtEl>
                                          <p:spTgt spid="732"/>
                                        </p:tgtEl>
                                        <p:attrNameLst>
                                          <p:attrName>style.visibility</p:attrName>
                                        </p:attrNameLst>
                                      </p:cBhvr>
                                      <p:to>
                                        <p:strVal val="visible"/>
                                      </p:to>
                                    </p:set>
                                    <p:animEffect transition="in" filter="fade">
                                      <p:cBhvr>
                                        <p:cTn id="83" dur="900"/>
                                        <p:tgtEl>
                                          <p:spTgt spid="732"/>
                                        </p:tgtEl>
                                      </p:cBhvr>
                                    </p:animEffect>
                                  </p:childTnLst>
                                </p:cTn>
                              </p:par>
                              <p:par>
                                <p:cTn id="84" presetID="64" presetClass="path" presetSubtype="0" accel="50000" decel="50000" fill="hold" nodeType="withEffect">
                                  <p:stCondLst>
                                    <p:cond delay="1420"/>
                                  </p:stCondLst>
                                  <p:childTnLst>
                                    <p:animMotion origin="layout" path="M 0 0.046296295 L 0 0 E" pathEditMode="relative" ptsTypes="">
                                      <p:cBhvr>
                                        <p:cTn id="85" dur="900" fill="hold"/>
                                        <p:tgtEl>
                                          <p:spTgt spid="732"/>
                                        </p:tgtEl>
                                        <p:attrNameLst>
                                          <p:attrName>ppt_x</p:attrName>
                                          <p:attrName>ppt_y</p:attrName>
                                        </p:attrNameLst>
                                      </p:cBhvr>
                                    </p:animMotion>
                                  </p:childTnLst>
                                </p:cTn>
                              </p:par>
                              <p:par>
                                <p:cTn id="86" presetID="22" presetClass="entr" presetSubtype="8" accel="50000" decel="50000" fill="hold" nodeType="withEffect">
                                  <p:stCondLst>
                                    <p:cond delay="1900"/>
                                  </p:stCondLst>
                                  <p:childTnLst>
                                    <p:set>
                                      <p:cBhvr>
                                        <p:cTn id="87" dur="1" fill="hold">
                                          <p:stCondLst>
                                            <p:cond delay="0"/>
                                          </p:stCondLst>
                                        </p:cTn>
                                        <p:tgtEl>
                                          <p:spTgt spid="734"/>
                                        </p:tgtEl>
                                        <p:attrNameLst>
                                          <p:attrName>style.visibility</p:attrName>
                                        </p:attrNameLst>
                                      </p:cBhvr>
                                      <p:to>
                                        <p:strVal val="visible"/>
                                      </p:to>
                                    </p:set>
                                    <p:animEffect transition="in" filter="wipe(left)">
                                      <p:cBhvr>
                                        <p:cTn id="88" dur="900"/>
                                        <p:tgtEl>
                                          <p:spTgt spid="734"/>
                                        </p:tgtEl>
                                      </p:cBhvr>
                                    </p:animEffect>
                                  </p:childTnLst>
                                </p:cTn>
                              </p:par>
                              <p:par>
                                <p:cTn id="89" presetID="10" presetClass="entr" presetSubtype="0" accel="50000" decel="50000" fill="hold" nodeType="withEffect">
                                  <p:stCondLst>
                                    <p:cond delay="1900"/>
                                  </p:stCondLst>
                                  <p:childTnLst>
                                    <p:set>
                                      <p:cBhvr>
                                        <p:cTn id="90" dur="1" fill="hold">
                                          <p:stCondLst>
                                            <p:cond delay="0"/>
                                          </p:stCondLst>
                                        </p:cTn>
                                        <p:tgtEl>
                                          <p:spTgt spid="734"/>
                                        </p:tgtEl>
                                        <p:attrNameLst>
                                          <p:attrName>style.visibility</p:attrName>
                                        </p:attrNameLst>
                                      </p:cBhvr>
                                      <p:to>
                                        <p:strVal val="visible"/>
                                      </p:to>
                                    </p:set>
                                    <p:animEffect transition="in" filter="fade">
                                      <p:cBhvr>
                                        <p:cTn id="91" dur="900"/>
                                        <p:tgtEl>
                                          <p:spTgt spid="734"/>
                                        </p:tgtEl>
                                      </p:cBhvr>
                                    </p:animEffect>
                                  </p:childTnLst>
                                </p:cTn>
                              </p:par>
                              <p:par>
                                <p:cTn id="92" presetID="10" presetClass="entr" presetSubtype="0" accel="50000" decel="50000" fill="hold" nodeType="withEffect">
                                  <p:stCondLst>
                                    <p:cond delay="1560"/>
                                  </p:stCondLst>
                                  <p:childTnLst>
                                    <p:set>
                                      <p:cBhvr>
                                        <p:cTn id="93" dur="1" fill="hold">
                                          <p:stCondLst>
                                            <p:cond delay="0"/>
                                          </p:stCondLst>
                                        </p:cTn>
                                        <p:tgtEl>
                                          <p:spTgt spid="735"/>
                                        </p:tgtEl>
                                        <p:attrNameLst>
                                          <p:attrName>style.visibility</p:attrName>
                                        </p:attrNameLst>
                                      </p:cBhvr>
                                      <p:to>
                                        <p:strVal val="visible"/>
                                      </p:to>
                                    </p:set>
                                    <p:animEffect transition="in" filter="fade">
                                      <p:cBhvr>
                                        <p:cTn id="94" dur="900"/>
                                        <p:tgtEl>
                                          <p:spTgt spid="735"/>
                                        </p:tgtEl>
                                      </p:cBhvr>
                                    </p:animEffect>
                                  </p:childTnLst>
                                </p:cTn>
                              </p:par>
                              <p:par>
                                <p:cTn id="95" presetID="64" presetClass="path" presetSubtype="0" accel="50000" decel="50000" fill="hold" nodeType="withEffect">
                                  <p:stCondLst>
                                    <p:cond delay="1560"/>
                                  </p:stCondLst>
                                  <p:childTnLst>
                                    <p:animMotion origin="layout" path="M 0 0.046296295 L 0 0 E" pathEditMode="relative" ptsTypes="">
                                      <p:cBhvr>
                                        <p:cTn id="96" dur="900" fill="hold"/>
                                        <p:tgtEl>
                                          <p:spTgt spid="735"/>
                                        </p:tgtEl>
                                        <p:attrNameLst>
                                          <p:attrName>ppt_x</p:attrName>
                                          <p:attrName>ppt_y</p:attrName>
                                        </p:attrNameLst>
                                      </p:cBhvr>
                                    </p:animMotion>
                                  </p:childTnLst>
                                </p:cTn>
                              </p:par>
                              <p:par>
                                <p:cTn id="97" presetID="10" presetClass="entr" presetSubtype="0" accel="50000" decel="50000" fill="hold" nodeType="withEffect">
                                  <p:stCondLst>
                                    <p:cond delay="1560"/>
                                  </p:stCondLst>
                                  <p:childTnLst>
                                    <p:set>
                                      <p:cBhvr>
                                        <p:cTn id="98" dur="1" fill="hold">
                                          <p:stCondLst>
                                            <p:cond delay="0"/>
                                          </p:stCondLst>
                                        </p:cTn>
                                        <p:tgtEl>
                                          <p:spTgt spid="737"/>
                                        </p:tgtEl>
                                        <p:attrNameLst>
                                          <p:attrName>style.visibility</p:attrName>
                                        </p:attrNameLst>
                                      </p:cBhvr>
                                      <p:to>
                                        <p:strVal val="visible"/>
                                      </p:to>
                                    </p:set>
                                    <p:animEffect transition="in" filter="fade">
                                      <p:cBhvr>
                                        <p:cTn id="99" dur="900"/>
                                        <p:tgtEl>
                                          <p:spTgt spid="737"/>
                                        </p:tgtEl>
                                      </p:cBhvr>
                                    </p:animEffect>
                                  </p:childTnLst>
                                </p:cTn>
                              </p:par>
                              <p:par>
                                <p:cTn id="100" presetID="64" presetClass="path" presetSubtype="0" accel="50000" decel="50000" fill="hold" nodeType="withEffect">
                                  <p:stCondLst>
                                    <p:cond delay="1560"/>
                                  </p:stCondLst>
                                  <p:childTnLst>
                                    <p:animMotion origin="layout" path="M 0 0.046296295 L 0 0 E" pathEditMode="relative" ptsTypes="">
                                      <p:cBhvr>
                                        <p:cTn id="101" dur="900" fill="hold"/>
                                        <p:tgtEl>
                                          <p:spTgt spid="737"/>
                                        </p:tgtEl>
                                        <p:attrNameLst>
                                          <p:attrName>ppt_x</p:attrName>
                                          <p:attrName>ppt_y</p:attrName>
                                        </p:attrNameLst>
                                      </p:cBhvr>
                                    </p:animMotion>
                                  </p:childTnLst>
                                </p:cTn>
                              </p:par>
                              <p:par>
                                <p:cTn id="102" presetID="10" presetClass="entr" presetSubtype="0" accel="50000" decel="50000" fill="hold" nodeType="withEffect">
                                  <p:stCondLst>
                                    <p:cond delay="300"/>
                                  </p:stCondLst>
                                  <p:childTnLst>
                                    <p:set>
                                      <p:cBhvr>
                                        <p:cTn id="103" dur="1" fill="hold">
                                          <p:stCondLst>
                                            <p:cond delay="0"/>
                                          </p:stCondLst>
                                        </p:cTn>
                                        <p:tgtEl>
                                          <p:spTgt spid="739"/>
                                        </p:tgtEl>
                                        <p:attrNameLst>
                                          <p:attrName>style.visibility</p:attrName>
                                        </p:attrNameLst>
                                      </p:cBhvr>
                                      <p:to>
                                        <p:strVal val="visible"/>
                                      </p:to>
                                    </p:set>
                                    <p:animEffect transition="in" filter="fade">
                                      <p:cBhvr>
                                        <p:cTn id="104" dur="1200"/>
                                        <p:tgtEl>
                                          <p:spTgt spid="739"/>
                                        </p:tgtEl>
                                      </p:cBhvr>
                                    </p:animEffect>
                                  </p:childTnLst>
                                </p:cTn>
                              </p:par>
                              <p:par>
                                <p:cTn id="105" presetID="64" presetClass="path" presetSubtype="0" accel="50000" decel="50000" fill="hold" nodeType="withEffect">
                                  <p:stCondLst>
                                    <p:cond delay="300"/>
                                  </p:stCondLst>
                                  <p:childTnLst>
                                    <p:animMotion origin="layout" path="M 0 0.046293978 L 0 -2.3170753E-06 E" pathEditMode="relative" ptsTypes="">
                                      <p:cBhvr>
                                        <p:cTn id="106" dur="1200" fill="hold"/>
                                        <p:tgtEl>
                                          <p:spTgt spid="739"/>
                                        </p:tgtEl>
                                        <p:attrNameLst>
                                          <p:attrName>ppt_x</p:attrName>
                                          <p:attrName>ppt_y</p:attrName>
                                        </p:attrNameLst>
                                      </p:cBhvr>
                                    </p:animMotion>
                                  </p:childTnLst>
                                </p:cTn>
                              </p:par>
                              <p:par>
                                <p:cTn id="107" presetID="10" presetClass="entr" presetSubtype="0" accel="50000" decel="50000" fill="hold" nodeType="withEffect">
                                  <p:stCondLst>
                                    <p:cond delay="400"/>
                                  </p:stCondLst>
                                  <p:childTnLst>
                                    <p:set>
                                      <p:cBhvr>
                                        <p:cTn id="108" dur="1" fill="hold">
                                          <p:stCondLst>
                                            <p:cond delay="0"/>
                                          </p:stCondLst>
                                        </p:cTn>
                                        <p:tgtEl>
                                          <p:spTgt spid="741"/>
                                        </p:tgtEl>
                                        <p:attrNameLst>
                                          <p:attrName>style.visibility</p:attrName>
                                        </p:attrNameLst>
                                      </p:cBhvr>
                                      <p:to>
                                        <p:strVal val="visible"/>
                                      </p:to>
                                    </p:set>
                                    <p:animEffect transition="in" filter="fade">
                                      <p:cBhvr>
                                        <p:cTn id="109" dur="1200"/>
                                        <p:tgtEl>
                                          <p:spTgt spid="741"/>
                                        </p:tgtEl>
                                      </p:cBhvr>
                                    </p:animEffect>
                                  </p:childTnLst>
                                </p:cTn>
                              </p:par>
                              <p:par>
                                <p:cTn id="110" presetID="64" presetClass="path" presetSubtype="0" accel="50000" decel="50000" fill="hold" nodeType="withEffect">
                                  <p:stCondLst>
                                    <p:cond delay="400"/>
                                  </p:stCondLst>
                                  <p:childTnLst>
                                    <p:animMotion origin="layout" path="M 0 0.046296295 L 0 0 E" pathEditMode="relative" ptsTypes="">
                                      <p:cBhvr>
                                        <p:cTn id="111" dur="1200" fill="hold"/>
                                        <p:tgtEl>
                                          <p:spTgt spid="7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 grpId="0"/>
      <p:bldP spid="708" grpId="0"/>
      <p:bldP spid="710" grpId="0"/>
      <p:bldP spid="712" grpId="0"/>
      <p:bldP spid="714" grpId="0"/>
      <p:bldP spid="715" grpId="0"/>
      <p:bldP spid="717" grpId="0"/>
      <p:bldP spid="719" grpId="0"/>
      <p:bldP spid="720" grpId="0"/>
      <p:bldP spid="722" grpId="0"/>
      <p:bldP spid="724" grpId="0"/>
      <p:bldP spid="725" grpId="0"/>
      <p:bldP spid="727" grpId="0"/>
      <p:bldP spid="729" grpId="0"/>
      <p:bldP spid="730" grpId="0"/>
      <p:bldP spid="732" grpId="0"/>
      <p:bldP spid="734" grpId="0"/>
      <p:bldP spid="735" grpId="0"/>
      <p:bldP spid="737" grpId="0"/>
      <p:bldP spid="739" grpId="0"/>
      <p:bldP spid="7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74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1490874" y="0"/>
            <a:ext cx="6038850" cy="10287000"/>
          </a:xfrm>
          <a:prstGeom prst="rect">
            <a:avLst/>
          </a:prstGeom>
        </p:spPr>
      </p:pic>
      <p:pic>
        <p:nvPicPr>
          <p:cNvPr id="747" name="Picture 746">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B5CCA1EC-B666-489A-89A3-BA3D706096D3}">
                <asvg:svgBlip xmlns="" xmlns:a16="http://schemas.microsoft.com/office/drawing/2014/main" xmlns:a14="http://schemas.microsoft.com/office/drawing/2010/main" xmlns:p14="http://schemas.microsoft.com/office/powerpoint/2010/main" xmlns:asvg="http://schemas.microsoft.com/office/drawing/2016/SVG/main" r:embed="rId316"/>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0" y="0"/>
            <a:ext cx="18288000" cy="10287000"/>
          </a:xfrm>
          <a:prstGeom prst="rect">
            <a:avLst/>
          </a:prstGeom>
        </p:spPr>
      </p:pic>
      <p:pic>
        <p:nvPicPr>
          <p:cNvPr id="74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mt="50000"/>
          </a:blip>
          <a:stretch/>
        </p:blipFill>
        <p:spPr>
          <a:xfrm>
            <a:off x="0" y="0"/>
            <a:ext cx="18288000" cy="10287000"/>
          </a:xfrm>
          <a:prstGeom prst="rect">
            <a:avLst/>
          </a:prstGeom>
        </p:spPr>
      </p:pic>
      <p:sp>
        <p:nvSpPr>
          <p:cNvPr id="751" name="Click here to edit title-442">
            <a:extLst>
              <a:ext uri="{FF2B5EF4-FFF2-40B4-BE49-F238E27FC236}">
                <a16:creationId xmlns:a16="http://schemas.microsoft.com/office/drawing/2014/main" id="{111B4A49-B930-4A89-A1CD-6CA2B3D95AED}"/>
              </a:ext>
            </a:extLst>
          </p:cNvPr>
          <p:cNvSpPr txBox="1"/>
          <p:nvPr/>
        </p:nvSpPr>
        <p:spPr>
          <a:xfrm>
            <a:off x="12306300" y="1219200"/>
            <a:ext cx="4452938" cy="3152775"/>
          </a:xfrm>
          <a:prstGeom prst="rect">
            <a:avLst/>
          </a:prstGeom>
          <a:noFill/>
        </p:spPr>
        <p:txBody>
          <a:bodyPr vertOverflow="clip" horzOverflow="clip" wrap="square" lIns="0" tIns="0" rIns="0" bIns="0" rtlCol="0" anchor="t">
            <a:spAutoFit/>
          </a:bodyPr>
          <a:lstStyle/>
          <a:p>
            <a:pPr algn="l">
              <a:lnSpc>
                <a:spcPts val="6096"/>
              </a:lnSpc>
            </a:pPr>
            <a:r>
              <a:rPr lang="en-US" sz="4800" spc="-119" dirty="0">
                <a:solidFill>
                  <a:srgbClr val="FFFFFF">
                    <a:alpha val="100000"/>
                  </a:srgbClr>
                </a:solidFill>
                <a:latin typeface="Poppins SemiBold" panose="00000700000000000000" pitchFamily="2" charset="0"/>
              </a:rPr>
              <a:t>Thank You for Your Partnership and Support</a:t>
            </a:r>
          </a:p>
        </p:txBody>
      </p:sp>
      <p:sp>
        <p:nvSpPr>
          <p:cNvPr id="753" name="Click here to edit subtitle-481">
            <a:extLst>
              <a:ext uri="{FF2B5EF4-FFF2-40B4-BE49-F238E27FC236}">
                <a16:creationId xmlns:a16="http://schemas.microsoft.com/office/drawing/2014/main" id="{111B4A49-B930-4A89-A1CD-6CA2B3D95AED}"/>
              </a:ext>
            </a:extLst>
          </p:cNvPr>
          <p:cNvSpPr txBox="1"/>
          <p:nvPr/>
        </p:nvSpPr>
        <p:spPr>
          <a:xfrm>
            <a:off x="12306300" y="7924800"/>
            <a:ext cx="4452938" cy="19749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F2F2F2">
                    <a:alpha val="100000"/>
                  </a:srgbClr>
                </a:solidFill>
                <a:latin typeface="Roboto" panose="00000700000000000000" pitchFamily="2" charset="0"/>
              </a:rPr>
              <a:t>We sincerely appreciate your interest and support. We are excited about the potential of working together and achieving great results. Please feel free to reach out via the contact information provided below.</a:t>
            </a:r>
          </a:p>
          <a:p>
            <a:pPr algn="l">
              <a:lnSpc>
                <a:spcPts val="2610"/>
              </a:lnSpc>
            </a:pPr>
            <a:r>
              <a:rPr lang="en-US" spc="-9" dirty="0">
                <a:solidFill>
                  <a:srgbClr val="F2F2F2">
                    <a:alpha val="100000"/>
                  </a:srgbClr>
                </a:solidFill>
                <a:latin typeface="Roboto" panose="00000700000000000000" pitchFamily="2" charset="0"/>
                <a:hlinkClick r:id="rId317"/>
              </a:rPr>
              <a:t>admin@begopsolutions.com</a:t>
            </a:r>
            <a:endParaRPr lang="en-US" sz="1800" spc="-9" dirty="0">
              <a:solidFill>
                <a:srgbClr val="F2F2F2">
                  <a:alpha val="100000"/>
                </a:srgbClr>
              </a:solidFill>
              <a:latin typeface="Roboto" panose="00000700000000000000" pitchFamily="2" charset="0"/>
            </a:endParaRPr>
          </a:p>
        </p:txBody>
      </p:sp>
      <p:sp>
        <p:nvSpPr>
          <p:cNvPr id="755" name="Click here to edit label-499">
            <a:extLst>
              <a:ext uri="{FF2B5EF4-FFF2-40B4-BE49-F238E27FC236}">
                <a16:creationId xmlns:a16="http://schemas.microsoft.com/office/drawing/2014/main" id="{111B4A49-B930-4A89-A1CD-6CA2B3D95AED}"/>
              </a:ext>
            </a:extLst>
          </p:cNvPr>
          <p:cNvSpPr txBox="1"/>
          <p:nvPr/>
        </p:nvSpPr>
        <p:spPr>
          <a:xfrm>
            <a:off x="12306300" y="723900"/>
            <a:ext cx="4452938" cy="295275"/>
          </a:xfrm>
          <a:prstGeom prst="rect">
            <a:avLst/>
          </a:prstGeom>
          <a:noFill/>
        </p:spPr>
        <p:txBody>
          <a:bodyPr vertOverflow="clip" horzOverflow="clip" wrap="square" lIns="0" tIns="0" rIns="0" bIns="0" rtlCol="0" anchor="t">
            <a:spAutoFit/>
          </a:bodyPr>
          <a:lstStyle/>
          <a:p>
            <a:pPr algn="l">
              <a:lnSpc>
                <a:spcPts val="2196"/>
              </a:lnSpc>
            </a:pPr>
            <a:r>
              <a:rPr lang="en-US" sz="1800" dirty="0">
                <a:solidFill>
                  <a:srgbClr val="FFFFFF">
                    <a:alpha val="100000"/>
                  </a:srgbClr>
                </a:solidFill>
                <a:latin typeface="Roboto" panose="00000700000000000000" pitchFamily="2" charset="0"/>
              </a:rPr>
              <a:t>Gratitude</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800"/>
                                        <p:tgtEl>
                                          <p:spTgt spid="746"/>
                                        </p:tgtEl>
                                      </p:cBhvr>
                                    </p:animEffect>
                                  </p:childTnLst>
                                </p:cTn>
                              </p:par>
                              <p:par>
                                <p:cTn id="8" presetID="10" presetClass="entr" presetSubtype="0" accel="50000" decel="50000" fill="hold" nodeType="withEffect">
                                  <p:stCondLst>
                                    <p:cond delay="0"/>
                                  </p:stCondLst>
                                  <p:childTnLst>
                                    <p:set>
                                      <p:cBhvr>
                                        <p:cTn id="9" dur="1" fill="hold">
                                          <p:stCondLst>
                                            <p:cond delay="0"/>
                                          </p:stCondLst>
                                        </p:cTn>
                                        <p:tgtEl>
                                          <p:spTgt spid="747"/>
                                        </p:tgtEl>
                                        <p:attrNameLst>
                                          <p:attrName>style.visibility</p:attrName>
                                        </p:attrNameLst>
                                      </p:cBhvr>
                                      <p:to>
                                        <p:strVal val="visible"/>
                                      </p:to>
                                    </p:set>
                                    <p:animEffect transition="in" filter="fade">
                                      <p:cBhvr>
                                        <p:cTn id="10" dur="1200"/>
                                        <p:tgtEl>
                                          <p:spTgt spid="747"/>
                                        </p:tgtEl>
                                      </p:cBhvr>
                                    </p:animEffect>
                                  </p:childTnLst>
                                </p:cTn>
                              </p:par>
                              <p:par>
                                <p:cTn id="11" presetID="64" presetClass="path" presetSubtype="0" accel="50000" decel="50000" fill="hold" nodeType="withEffect">
                                  <p:stCondLst>
                                    <p:cond delay="0"/>
                                  </p:stCondLst>
                                  <p:childTnLst>
                                    <p:animMotion origin="layout" path="M 0 0.046296295 L 0 0 E" pathEditMode="relative" ptsTypes="">
                                      <p:cBhvr>
                                        <p:cTn id="12" dur="1200" fill="hold"/>
                                        <p:tgtEl>
                                          <p:spTgt spid="747"/>
                                        </p:tgtEl>
                                        <p:attrNameLst>
                                          <p:attrName>ppt_x</p:attrName>
                                          <p:attrName>ppt_y</p:attrName>
                                        </p:attrNameLst>
                                      </p:cBhvr>
                                    </p:animMotion>
                                  </p:childTnLst>
                                </p:cTn>
                              </p:par>
                              <p:par>
                                <p:cTn id="13" presetID="10" presetClass="entr" presetSubtype="0" accel="50000" decel="50000" fill="hold" nodeType="withEffect">
                                  <p:stCondLst>
                                    <p:cond delay="0"/>
                                  </p:stCondLst>
                                  <p:childTnLst>
                                    <p:set>
                                      <p:cBhvr>
                                        <p:cTn id="14" dur="1" fill="hold">
                                          <p:stCondLst>
                                            <p:cond delay="0"/>
                                          </p:stCondLst>
                                        </p:cTn>
                                        <p:tgtEl>
                                          <p:spTgt spid="749"/>
                                        </p:tgtEl>
                                        <p:attrNameLst>
                                          <p:attrName>style.visibility</p:attrName>
                                        </p:attrNameLst>
                                      </p:cBhvr>
                                      <p:to>
                                        <p:strVal val="visible"/>
                                      </p:to>
                                    </p:set>
                                    <p:animEffect transition="in" filter="fade">
                                      <p:cBhvr>
                                        <p:cTn id="15" dur="1200"/>
                                        <p:tgtEl>
                                          <p:spTgt spid="749"/>
                                        </p:tgtEl>
                                      </p:cBhvr>
                                    </p:animEffect>
                                  </p:childTnLst>
                                </p:cTn>
                              </p:par>
                              <p:par>
                                <p:cTn id="16" presetID="64" presetClass="path" presetSubtype="0" accel="50000" decel="50000" fill="hold" nodeType="withEffect">
                                  <p:stCondLst>
                                    <p:cond delay="0"/>
                                  </p:stCondLst>
                                  <p:childTnLst>
                                    <p:animMotion origin="layout" path="M 0 0.046296295 L 0 0 E" pathEditMode="relative" ptsTypes="">
                                      <p:cBhvr>
                                        <p:cTn id="17" dur="1200" fill="hold"/>
                                        <p:tgtEl>
                                          <p:spTgt spid="749"/>
                                        </p:tgtEl>
                                        <p:attrNameLst>
                                          <p:attrName>ppt_x</p:attrName>
                                          <p:attrName>ppt_y</p:attrName>
                                        </p:attrNameLst>
                                      </p:cBhvr>
                                    </p:animMotion>
                                  </p:childTnLst>
                                </p:cTn>
                              </p:par>
                              <p:par>
                                <p:cTn id="18" presetID="10" presetClass="entr" presetSubtype="0" accel="50000" decel="50000" fill="hold" nodeType="withEffect">
                                  <p:stCondLst>
                                    <p:cond delay="300"/>
                                  </p:stCondLst>
                                  <p:childTnLst>
                                    <p:set>
                                      <p:cBhvr>
                                        <p:cTn id="19" dur="1" fill="hold">
                                          <p:stCondLst>
                                            <p:cond delay="0"/>
                                          </p:stCondLst>
                                        </p:cTn>
                                        <p:tgtEl>
                                          <p:spTgt spid="751"/>
                                        </p:tgtEl>
                                        <p:attrNameLst>
                                          <p:attrName>style.visibility</p:attrName>
                                        </p:attrNameLst>
                                      </p:cBhvr>
                                      <p:to>
                                        <p:strVal val="visible"/>
                                      </p:to>
                                    </p:set>
                                    <p:animEffect transition="in" filter="fade">
                                      <p:cBhvr>
                                        <p:cTn id="20" dur="1200"/>
                                        <p:tgtEl>
                                          <p:spTgt spid="751"/>
                                        </p:tgtEl>
                                      </p:cBhvr>
                                    </p:animEffect>
                                  </p:childTnLst>
                                </p:cTn>
                              </p:par>
                              <p:par>
                                <p:cTn id="21" presetID="64" presetClass="path" presetSubtype="0" accel="50000" decel="50000" fill="hold" nodeType="withEffect">
                                  <p:stCondLst>
                                    <p:cond delay="300"/>
                                  </p:stCondLst>
                                  <p:childTnLst>
                                    <p:animMotion origin="layout" path="M 0 0.046296295 L 0 0 E" pathEditMode="relative" ptsTypes="">
                                      <p:cBhvr>
                                        <p:cTn id="22" dur="1200" fill="hold"/>
                                        <p:tgtEl>
                                          <p:spTgt spid="751"/>
                                        </p:tgtEl>
                                        <p:attrNameLst>
                                          <p:attrName>ppt_x</p:attrName>
                                          <p:attrName>ppt_y</p:attrName>
                                        </p:attrNameLst>
                                      </p:cBhvr>
                                    </p:animMotion>
                                  </p:childTnLst>
                                </p:cTn>
                              </p:par>
                              <p:par>
                                <p:cTn id="23" presetID="10" presetClass="entr" presetSubtype="0" accel="50000" decel="50000" fill="hold" nodeType="withEffect">
                                  <p:stCondLst>
                                    <p:cond delay="400"/>
                                  </p:stCondLst>
                                  <p:childTnLst>
                                    <p:set>
                                      <p:cBhvr>
                                        <p:cTn id="24" dur="1" fill="hold">
                                          <p:stCondLst>
                                            <p:cond delay="0"/>
                                          </p:stCondLst>
                                        </p:cTn>
                                        <p:tgtEl>
                                          <p:spTgt spid="753"/>
                                        </p:tgtEl>
                                        <p:attrNameLst>
                                          <p:attrName>style.visibility</p:attrName>
                                        </p:attrNameLst>
                                      </p:cBhvr>
                                      <p:to>
                                        <p:strVal val="visible"/>
                                      </p:to>
                                    </p:set>
                                    <p:animEffect transition="in" filter="fade">
                                      <p:cBhvr>
                                        <p:cTn id="25" dur="1200"/>
                                        <p:tgtEl>
                                          <p:spTgt spid="753"/>
                                        </p:tgtEl>
                                      </p:cBhvr>
                                    </p:animEffect>
                                  </p:childTnLst>
                                </p:cTn>
                              </p:par>
                              <p:par>
                                <p:cTn id="26" presetID="64" presetClass="path" presetSubtype="0" accel="50000" decel="50000" fill="hold" nodeType="withEffect">
                                  <p:stCondLst>
                                    <p:cond delay="400"/>
                                  </p:stCondLst>
                                  <p:childTnLst>
                                    <p:animMotion origin="layout" path="M 1.94444E-6 0.04629 L 1.94444E-6 1.97531E-6 " pathEditMode="relative" rAng="0" ptsTypes="AA">
                                      <p:cBhvr>
                                        <p:cTn id="27" dur="1200" fill="hold"/>
                                        <p:tgtEl>
                                          <p:spTgt spid="753"/>
                                        </p:tgtEl>
                                        <p:attrNameLst>
                                          <p:attrName>ppt_x</p:attrName>
                                          <p:attrName>ppt_y</p:attrName>
                                        </p:attrNameLst>
                                      </p:cBhvr>
                                      <p:rCtr x="0" y="-2315"/>
                                    </p:animMotion>
                                  </p:childTnLst>
                                </p:cTn>
                              </p:par>
                              <p:par>
                                <p:cTn id="28" presetID="10" presetClass="entr" presetSubtype="0" accel="50000" decel="50000" fill="hold" nodeType="withEffect">
                                  <p:stCondLst>
                                    <p:cond delay="100"/>
                                  </p:stCondLst>
                                  <p:childTnLst>
                                    <p:set>
                                      <p:cBhvr>
                                        <p:cTn id="29" dur="1" fill="hold">
                                          <p:stCondLst>
                                            <p:cond delay="0"/>
                                          </p:stCondLst>
                                        </p:cTn>
                                        <p:tgtEl>
                                          <p:spTgt spid="755"/>
                                        </p:tgtEl>
                                        <p:attrNameLst>
                                          <p:attrName>style.visibility</p:attrName>
                                        </p:attrNameLst>
                                      </p:cBhvr>
                                      <p:to>
                                        <p:strVal val="visible"/>
                                      </p:to>
                                    </p:set>
                                    <p:animEffect transition="in" filter="fade">
                                      <p:cBhvr>
                                        <p:cTn id="30" dur="1200"/>
                                        <p:tgtEl>
                                          <p:spTgt spid="755"/>
                                        </p:tgtEl>
                                      </p:cBhvr>
                                    </p:animEffect>
                                  </p:childTnLst>
                                </p:cTn>
                              </p:par>
                              <p:par>
                                <p:cTn id="31" presetID="64" presetClass="path" presetSubtype="0" accel="50000" decel="50000" fill="hold" nodeType="withEffect">
                                  <p:stCondLst>
                                    <p:cond delay="100"/>
                                  </p:stCondLst>
                                  <p:childTnLst>
                                    <p:animMotion origin="layout" path="M 0 0.046296295 L 0 0 E" pathEditMode="relative" ptsTypes="">
                                      <p:cBhvr>
                                        <p:cTn id="32" dur="1200" fill="hold"/>
                                        <p:tgtEl>
                                          <p:spTgt spid="7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0"/>
      <p:bldP spid="747" grpId="0"/>
      <p:bldP spid="749" grpId="0"/>
      <p:bldP spid="751" grpId="0"/>
      <p:bldP spid="753" grpId="0"/>
      <p:bldP spid="7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33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6800850"/>
            <a:ext cx="4381500" cy="3486150"/>
          </a:xfrm>
          <a:prstGeom prst="rect">
            <a:avLst/>
          </a:prstGeom>
        </p:spPr>
      </p:pic>
      <p:pic>
        <p:nvPicPr>
          <p:cNvPr id="3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8915781"/>
            <a:ext cx="228600" cy="228600"/>
          </a:xfrm>
          <a:prstGeom prst="rect">
            <a:avLst/>
          </a:prstGeom>
        </p:spPr>
      </p:pic>
      <p:pic>
        <p:nvPicPr>
          <p:cNvPr id="3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9297448"/>
            <a:ext cx="228600" cy="228600"/>
          </a:xfrm>
          <a:prstGeom prst="rect">
            <a:avLst/>
          </a:prstGeom>
        </p:spPr>
      </p:pic>
      <p:pic>
        <p:nvPicPr>
          <p:cNvPr id="33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62000" y="2362200"/>
            <a:ext cx="16764000" cy="7200900"/>
          </a:xfrm>
          <a:prstGeom prst="rect">
            <a:avLst/>
          </a:prstGeom>
        </p:spPr>
      </p:pic>
      <p:sp>
        <p:nvSpPr>
          <p:cNvPr id="339" name="Primary Heading-0">
            <a:extLst>
              <a:ext uri="{FF2B5EF4-FFF2-40B4-BE49-F238E27FC236}">
                <a16:creationId xmlns:a16="http://schemas.microsoft.com/office/drawing/2014/main" id="{111B4A49-B930-4A89-A1CD-6CA2B3D95AED}"/>
              </a:ext>
            </a:extLst>
          </p:cNvPr>
          <p:cNvSpPr txBox="1"/>
          <p:nvPr/>
        </p:nvSpPr>
        <p:spPr>
          <a:xfrm>
            <a:off x="1295400" y="4691062"/>
            <a:ext cx="271938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Who We Are</a:t>
            </a:r>
          </a:p>
        </p:txBody>
      </p:sp>
      <p:sp>
        <p:nvSpPr>
          <p:cNvPr id="341" name="Description of a primary heading-0">
            <a:extLst>
              <a:ext uri="{FF2B5EF4-FFF2-40B4-BE49-F238E27FC236}">
                <a16:creationId xmlns:a16="http://schemas.microsoft.com/office/drawing/2014/main" id="{111B4A49-B930-4A89-A1CD-6CA2B3D95AED}"/>
              </a:ext>
            </a:extLst>
          </p:cNvPr>
          <p:cNvSpPr txBox="1"/>
          <p:nvPr/>
        </p:nvSpPr>
        <p:spPr>
          <a:xfrm>
            <a:off x="1295400" y="5243512"/>
            <a:ext cx="2719388" cy="200025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We are a forward-thinking technology partner, specializing in Salesforce, Snowflake, Tableau, Netsuite, Boomi and Digital Marketing.</a:t>
            </a:r>
          </a:p>
        </p:txBody>
      </p:sp>
      <p:pic>
        <p:nvPicPr>
          <p:cNvPr id="34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4253865" y="4691062"/>
            <a:ext cx="19050" cy="2543175"/>
          </a:xfrm>
          <a:prstGeom prst="rect">
            <a:avLst/>
          </a:prstGeom>
        </p:spPr>
      </p:pic>
      <p:sp>
        <p:nvSpPr>
          <p:cNvPr id="344" name="Primary Heading-1">
            <a:extLst>
              <a:ext uri="{FF2B5EF4-FFF2-40B4-BE49-F238E27FC236}">
                <a16:creationId xmlns:a16="http://schemas.microsoft.com/office/drawing/2014/main" id="{111B4A49-B930-4A89-A1CD-6CA2B3D95AED}"/>
              </a:ext>
            </a:extLst>
          </p:cNvPr>
          <p:cNvSpPr txBox="1"/>
          <p:nvPr/>
        </p:nvSpPr>
        <p:spPr>
          <a:xfrm>
            <a:off x="4549140" y="4691062"/>
            <a:ext cx="271938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Our Client Trust</a:t>
            </a:r>
          </a:p>
        </p:txBody>
      </p:sp>
      <p:sp>
        <p:nvSpPr>
          <p:cNvPr id="346" name="Description of a primary heading-1">
            <a:extLst>
              <a:ext uri="{FF2B5EF4-FFF2-40B4-BE49-F238E27FC236}">
                <a16:creationId xmlns:a16="http://schemas.microsoft.com/office/drawing/2014/main" id="{111B4A49-B930-4A89-A1CD-6CA2B3D95AED}"/>
              </a:ext>
            </a:extLst>
          </p:cNvPr>
          <p:cNvSpPr txBox="1"/>
          <p:nvPr/>
        </p:nvSpPr>
        <p:spPr>
          <a:xfrm>
            <a:off x="4549140" y="5243512"/>
            <a:ext cx="2719388" cy="16668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Trusted by clients across the world, we deliver transformative digital solutions tailored to their needs.</a:t>
            </a:r>
          </a:p>
        </p:txBody>
      </p:sp>
      <p:pic>
        <p:nvPicPr>
          <p:cNvPr id="34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7507605" y="4691062"/>
            <a:ext cx="19050" cy="2543175"/>
          </a:xfrm>
          <a:prstGeom prst="rect">
            <a:avLst/>
          </a:prstGeom>
        </p:spPr>
      </p:pic>
      <p:sp>
        <p:nvSpPr>
          <p:cNvPr id="349" name="Primary Heading-2">
            <a:extLst>
              <a:ext uri="{FF2B5EF4-FFF2-40B4-BE49-F238E27FC236}">
                <a16:creationId xmlns:a16="http://schemas.microsoft.com/office/drawing/2014/main" id="{111B4A49-B930-4A89-A1CD-6CA2B3D95AED}"/>
              </a:ext>
            </a:extLst>
          </p:cNvPr>
          <p:cNvSpPr txBox="1"/>
          <p:nvPr/>
        </p:nvSpPr>
        <p:spPr>
          <a:xfrm>
            <a:off x="7802880" y="4691062"/>
            <a:ext cx="271938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Optimizing Operations</a:t>
            </a:r>
          </a:p>
        </p:txBody>
      </p:sp>
      <p:sp>
        <p:nvSpPr>
          <p:cNvPr id="351" name="Description of a primary heading-2">
            <a:extLst>
              <a:ext uri="{FF2B5EF4-FFF2-40B4-BE49-F238E27FC236}">
                <a16:creationId xmlns:a16="http://schemas.microsoft.com/office/drawing/2014/main" id="{111B4A49-B930-4A89-A1CD-6CA2B3D95AED}"/>
              </a:ext>
            </a:extLst>
          </p:cNvPr>
          <p:cNvSpPr txBox="1"/>
          <p:nvPr/>
        </p:nvSpPr>
        <p:spPr>
          <a:xfrm>
            <a:off x="7802880" y="5643562"/>
            <a:ext cx="27193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We focus on optimizing operations for businesses to enhance efficiency and productivity.</a:t>
            </a:r>
          </a:p>
        </p:txBody>
      </p:sp>
      <p:pic>
        <p:nvPicPr>
          <p:cNvPr id="35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0761345" y="4691062"/>
            <a:ext cx="19050" cy="2543175"/>
          </a:xfrm>
          <a:prstGeom prst="rect">
            <a:avLst/>
          </a:prstGeom>
        </p:spPr>
      </p:pic>
      <p:sp>
        <p:nvSpPr>
          <p:cNvPr id="354" name="Primary Heading-3">
            <a:extLst>
              <a:ext uri="{FF2B5EF4-FFF2-40B4-BE49-F238E27FC236}">
                <a16:creationId xmlns:a16="http://schemas.microsoft.com/office/drawing/2014/main" id="{111B4A49-B930-4A89-A1CD-6CA2B3D95AED}"/>
              </a:ext>
            </a:extLst>
          </p:cNvPr>
          <p:cNvSpPr txBox="1"/>
          <p:nvPr/>
        </p:nvSpPr>
        <p:spPr>
          <a:xfrm>
            <a:off x="11056620" y="4691062"/>
            <a:ext cx="271938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Streamlining Data Processes</a:t>
            </a:r>
          </a:p>
        </p:txBody>
      </p:sp>
      <p:sp>
        <p:nvSpPr>
          <p:cNvPr id="356" name="Description of a primary heading-3">
            <a:extLst>
              <a:ext uri="{FF2B5EF4-FFF2-40B4-BE49-F238E27FC236}">
                <a16:creationId xmlns:a16="http://schemas.microsoft.com/office/drawing/2014/main" id="{111B4A49-B930-4A89-A1CD-6CA2B3D95AED}"/>
              </a:ext>
            </a:extLst>
          </p:cNvPr>
          <p:cNvSpPr txBox="1"/>
          <p:nvPr/>
        </p:nvSpPr>
        <p:spPr>
          <a:xfrm>
            <a:off x="11056620" y="5643562"/>
            <a:ext cx="27193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Expertise in streamlining data processes ensures clients can access data seamlessly.</a:t>
            </a:r>
          </a:p>
        </p:txBody>
      </p:sp>
      <p:pic>
        <p:nvPicPr>
          <p:cNvPr id="3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4015085" y="4691062"/>
            <a:ext cx="19050" cy="2543175"/>
          </a:xfrm>
          <a:prstGeom prst="rect">
            <a:avLst/>
          </a:prstGeom>
        </p:spPr>
      </p:pic>
      <p:sp>
        <p:nvSpPr>
          <p:cNvPr id="359" name="Primary Heading-4">
            <a:extLst>
              <a:ext uri="{FF2B5EF4-FFF2-40B4-BE49-F238E27FC236}">
                <a16:creationId xmlns:a16="http://schemas.microsoft.com/office/drawing/2014/main" id="{111B4A49-B930-4A89-A1CD-6CA2B3D95AED}"/>
              </a:ext>
            </a:extLst>
          </p:cNvPr>
          <p:cNvSpPr txBox="1"/>
          <p:nvPr/>
        </p:nvSpPr>
        <p:spPr>
          <a:xfrm>
            <a:off x="14310360" y="4691062"/>
            <a:ext cx="271938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Accelerating Growth</a:t>
            </a:r>
          </a:p>
        </p:txBody>
      </p:sp>
      <p:sp>
        <p:nvSpPr>
          <p:cNvPr id="361" name="Description of a primary heading-4">
            <a:extLst>
              <a:ext uri="{FF2B5EF4-FFF2-40B4-BE49-F238E27FC236}">
                <a16:creationId xmlns:a16="http://schemas.microsoft.com/office/drawing/2014/main" id="{111B4A49-B930-4A89-A1CD-6CA2B3D95AED}"/>
              </a:ext>
            </a:extLst>
          </p:cNvPr>
          <p:cNvSpPr txBox="1"/>
          <p:nvPr/>
        </p:nvSpPr>
        <p:spPr>
          <a:xfrm>
            <a:off x="14310360" y="5643562"/>
            <a:ext cx="27193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Our solutions are designed to accelerate growth, helping businesses scale rapidly.</a:t>
            </a:r>
          </a:p>
        </p:txBody>
      </p:sp>
      <p:sp>
        <p:nvSpPr>
          <p:cNvPr id="363" name="Click here to edit title-493">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FFFFFF">
                    <a:alpha val="100000"/>
                  </a:srgbClr>
                </a:solidFill>
                <a:latin typeface="Poppins SemiBold" panose="00000700000000000000" pitchFamily="2" charset="0"/>
              </a:rPr>
              <a:t>Innovative Technology Partnership</a:t>
            </a:r>
          </a:p>
        </p:txBody>
      </p:sp>
      <p:sp>
        <p:nvSpPr>
          <p:cNvPr id="365" name="Click here to edit subtitle-492">
            <a:extLst>
              <a:ext uri="{FF2B5EF4-FFF2-40B4-BE49-F238E27FC236}">
                <a16:creationId xmlns:a16="http://schemas.microsoft.com/office/drawing/2014/main" id="{111B4A49-B930-4A89-A1CD-6CA2B3D95AED}"/>
              </a:ext>
            </a:extLst>
          </p:cNvPr>
          <p:cNvSpPr txBox="1"/>
          <p:nvPr/>
        </p:nvSpPr>
        <p:spPr>
          <a:xfrm>
            <a:off x="762000" y="15240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FFFFFF">
                    <a:alpha val="100000"/>
                  </a:srgbClr>
                </a:solidFill>
                <a:latin typeface="Roboto" panose="00000700000000000000" pitchFamily="2" charset="0"/>
              </a:rPr>
              <a:t>Your Trusted Partner in Transformative Digital Solutions</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200"/>
                                        <p:tgtEl>
                                          <p:spTgt spid="330"/>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330"/>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200"/>
                                        <p:tgtEl>
                                          <p:spTgt spid="332"/>
                                        </p:tgtEl>
                                      </p:cBhvr>
                                    </p:animEffect>
                                  </p:childTnLst>
                                </p:cTn>
                              </p:par>
                              <p:par>
                                <p:cTn id="13" presetID="64" presetClass="path" presetSubtype="0" accel="50000" decel="50000" fill="hold" nodeType="withEffect">
                                  <p:stCondLst>
                                    <p:cond delay="0"/>
                                  </p:stCondLst>
                                  <p:childTnLst>
                                    <p:animMotion origin="layout" path="M 0 0.074074075 L 0 0 E" pathEditMode="relative" ptsTypes="">
                                      <p:cBhvr>
                                        <p:cTn id="14" dur="1200" fill="hold"/>
                                        <p:tgtEl>
                                          <p:spTgt spid="332"/>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334"/>
                                        </p:tgtEl>
                                        <p:attrNameLst>
                                          <p:attrName>style.visibility</p:attrName>
                                        </p:attrNameLst>
                                      </p:cBhvr>
                                      <p:to>
                                        <p:strVal val="visible"/>
                                      </p:to>
                                    </p:set>
                                    <p:animEffect transition="in" filter="fade">
                                      <p:cBhvr>
                                        <p:cTn id="17" dur="1200"/>
                                        <p:tgtEl>
                                          <p:spTgt spid="334"/>
                                        </p:tgtEl>
                                      </p:cBhvr>
                                    </p:animEffect>
                                  </p:childTnLst>
                                </p:cTn>
                              </p:par>
                              <p:par>
                                <p:cTn id="18" presetID="64" presetClass="path" presetSubtype="0" accel="50000" decel="50000" fill="hold" nodeType="withEffect">
                                  <p:stCondLst>
                                    <p:cond delay="0"/>
                                  </p:stCondLst>
                                  <p:childTnLst>
                                    <p:animMotion origin="layout" path="M 0 0.07407176 L 0 -2.3170753E-06 E" pathEditMode="relative" ptsTypes="">
                                      <p:cBhvr>
                                        <p:cTn id="19" dur="1200" fill="hold"/>
                                        <p:tgtEl>
                                          <p:spTgt spid="334"/>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336"/>
                                        </p:tgtEl>
                                        <p:attrNameLst>
                                          <p:attrName>style.visibility</p:attrName>
                                        </p:attrNameLst>
                                      </p:cBhvr>
                                      <p:to>
                                        <p:strVal val="visible"/>
                                      </p:to>
                                    </p:set>
                                    <p:animEffect transition="in" filter="fade">
                                      <p:cBhvr>
                                        <p:cTn id="22" dur="1200"/>
                                        <p:tgtEl>
                                          <p:spTgt spid="336"/>
                                        </p:tgtEl>
                                      </p:cBhvr>
                                    </p:animEffect>
                                  </p:childTnLst>
                                </p:cTn>
                              </p:par>
                              <p:par>
                                <p:cTn id="23" presetID="64" presetClass="path" presetSubtype="0" accel="50000" decel="50000" fill="hold" nodeType="withEffect">
                                  <p:stCondLst>
                                    <p:cond delay="0"/>
                                  </p:stCondLst>
                                  <p:childTnLst>
                                    <p:animMotion origin="layout" path="M 0 0.07407645 L 0 2.3735895E-06 E" pathEditMode="relative" ptsTypes="">
                                      <p:cBhvr>
                                        <p:cTn id="24" dur="1200" fill="hold"/>
                                        <p:tgtEl>
                                          <p:spTgt spid="336"/>
                                        </p:tgtEl>
                                        <p:attrNameLst>
                                          <p:attrName>ppt_x</p:attrName>
                                          <p:attrName>ppt_y</p:attrName>
                                        </p:attrNameLst>
                                      </p:cBhvr>
                                    </p:animMotion>
                                  </p:childTnLst>
                                </p:cTn>
                              </p:par>
                              <p:par>
                                <p:cTn id="25" presetID="10" presetClass="entr" presetSubtype="0" accel="50000" decel="50000" fill="hold" nodeType="withEffect">
                                  <p:stCondLst>
                                    <p:cond delay="0"/>
                                  </p:stCondLst>
                                  <p:childTnLst>
                                    <p:set>
                                      <p:cBhvr>
                                        <p:cTn id="26" dur="1" fill="hold">
                                          <p:stCondLst>
                                            <p:cond delay="0"/>
                                          </p:stCondLst>
                                        </p:cTn>
                                        <p:tgtEl>
                                          <p:spTgt spid="338"/>
                                        </p:tgtEl>
                                        <p:attrNameLst>
                                          <p:attrName>style.visibility</p:attrName>
                                        </p:attrNameLst>
                                      </p:cBhvr>
                                      <p:to>
                                        <p:strVal val="visible"/>
                                      </p:to>
                                    </p:set>
                                    <p:animEffect transition="in" filter="fade">
                                      <p:cBhvr>
                                        <p:cTn id="27" dur="900"/>
                                        <p:tgtEl>
                                          <p:spTgt spid="338"/>
                                        </p:tgtEl>
                                      </p:cBhvr>
                                    </p:animEffect>
                                  </p:childTnLst>
                                </p:cTn>
                              </p:par>
                              <p:par>
                                <p:cTn id="28" presetID="10" presetClass="entr" presetSubtype="0" accel="50000" decel="50000" fill="hold" nodeType="withEffect">
                                  <p:stCondLst>
                                    <p:cond delay="1000"/>
                                  </p:stCondLst>
                                  <p:childTnLst>
                                    <p:set>
                                      <p:cBhvr>
                                        <p:cTn id="29" dur="1" fill="hold">
                                          <p:stCondLst>
                                            <p:cond delay="0"/>
                                          </p:stCondLst>
                                        </p:cTn>
                                        <p:tgtEl>
                                          <p:spTgt spid="339"/>
                                        </p:tgtEl>
                                        <p:attrNameLst>
                                          <p:attrName>style.visibility</p:attrName>
                                        </p:attrNameLst>
                                      </p:cBhvr>
                                      <p:to>
                                        <p:strVal val="visible"/>
                                      </p:to>
                                    </p:set>
                                    <p:animEffect transition="in" filter="fade">
                                      <p:cBhvr>
                                        <p:cTn id="30" dur="900"/>
                                        <p:tgtEl>
                                          <p:spTgt spid="339"/>
                                        </p:tgtEl>
                                      </p:cBhvr>
                                    </p:animEffect>
                                  </p:childTnLst>
                                </p:cTn>
                              </p:par>
                              <p:par>
                                <p:cTn id="31" presetID="64" presetClass="path" presetSubtype="0" accel="50000" decel="50000" fill="hold" nodeType="withEffect">
                                  <p:stCondLst>
                                    <p:cond delay="1000"/>
                                  </p:stCondLst>
                                  <p:childTnLst>
                                    <p:animMotion origin="layout" path="M 0 0.046296295 L 0 0 E" pathEditMode="relative" ptsTypes="">
                                      <p:cBhvr>
                                        <p:cTn id="32" dur="900" fill="hold"/>
                                        <p:tgtEl>
                                          <p:spTgt spid="339"/>
                                        </p:tgtEl>
                                        <p:attrNameLst>
                                          <p:attrName>ppt_x</p:attrName>
                                          <p:attrName>ppt_y</p:attrName>
                                        </p:attrNameLst>
                                      </p:cBhvr>
                                    </p:animMotion>
                                  </p:childTnLst>
                                </p:cTn>
                              </p:par>
                              <p:par>
                                <p:cTn id="33" presetID="10" presetClass="entr" presetSubtype="0" accel="50000" decel="50000" fill="hold" nodeType="withEffect">
                                  <p:stCondLst>
                                    <p:cond delay="1000"/>
                                  </p:stCondLst>
                                  <p:childTnLst>
                                    <p:set>
                                      <p:cBhvr>
                                        <p:cTn id="34" dur="1" fill="hold">
                                          <p:stCondLst>
                                            <p:cond delay="0"/>
                                          </p:stCondLst>
                                        </p:cTn>
                                        <p:tgtEl>
                                          <p:spTgt spid="341"/>
                                        </p:tgtEl>
                                        <p:attrNameLst>
                                          <p:attrName>style.visibility</p:attrName>
                                        </p:attrNameLst>
                                      </p:cBhvr>
                                      <p:to>
                                        <p:strVal val="visible"/>
                                      </p:to>
                                    </p:set>
                                    <p:animEffect transition="in" filter="fade">
                                      <p:cBhvr>
                                        <p:cTn id="35" dur="900"/>
                                        <p:tgtEl>
                                          <p:spTgt spid="341"/>
                                        </p:tgtEl>
                                      </p:cBhvr>
                                    </p:animEffect>
                                  </p:childTnLst>
                                </p:cTn>
                              </p:par>
                              <p:par>
                                <p:cTn id="36" presetID="64" presetClass="path" presetSubtype="0" accel="50000" decel="50000" fill="hold" nodeType="withEffect">
                                  <p:stCondLst>
                                    <p:cond delay="1000"/>
                                  </p:stCondLst>
                                  <p:childTnLst>
                                    <p:animMotion origin="layout" path="M 0 0.046296295 L 0 0 E" pathEditMode="relative" ptsTypes="">
                                      <p:cBhvr>
                                        <p:cTn id="37" dur="900" fill="hold"/>
                                        <p:tgtEl>
                                          <p:spTgt spid="341"/>
                                        </p:tgtEl>
                                        <p:attrNameLst>
                                          <p:attrName>ppt_x</p:attrName>
                                          <p:attrName>ppt_y</p:attrName>
                                        </p:attrNameLst>
                                      </p:cBhvr>
                                    </p:animMotion>
                                  </p:childTnLst>
                                </p:cTn>
                              </p:par>
                              <p:par>
                                <p:cTn id="38" presetID="22" presetClass="entr" presetSubtype="8" accel="50000" decel="50000" fill="hold" nodeType="withEffect">
                                  <p:stCondLst>
                                    <p:cond delay="1300"/>
                                  </p:stCondLst>
                                  <p:childTnLst>
                                    <p:set>
                                      <p:cBhvr>
                                        <p:cTn id="39" dur="1" fill="hold">
                                          <p:stCondLst>
                                            <p:cond delay="0"/>
                                          </p:stCondLst>
                                        </p:cTn>
                                        <p:tgtEl>
                                          <p:spTgt spid="343"/>
                                        </p:tgtEl>
                                        <p:attrNameLst>
                                          <p:attrName>style.visibility</p:attrName>
                                        </p:attrNameLst>
                                      </p:cBhvr>
                                      <p:to>
                                        <p:strVal val="visible"/>
                                      </p:to>
                                    </p:set>
                                    <p:animEffect transition="in" filter="wipe(left)">
                                      <p:cBhvr>
                                        <p:cTn id="40" dur="900"/>
                                        <p:tgtEl>
                                          <p:spTgt spid="343"/>
                                        </p:tgtEl>
                                      </p:cBhvr>
                                    </p:animEffect>
                                  </p:childTnLst>
                                </p:cTn>
                              </p:par>
                              <p:par>
                                <p:cTn id="41" presetID="10" presetClass="entr" presetSubtype="0" accel="50000" decel="50000" fill="hold" nodeType="withEffect">
                                  <p:stCondLst>
                                    <p:cond delay="1300"/>
                                  </p:stCondLst>
                                  <p:childTnLst>
                                    <p:set>
                                      <p:cBhvr>
                                        <p:cTn id="42" dur="1" fill="hold">
                                          <p:stCondLst>
                                            <p:cond delay="0"/>
                                          </p:stCondLst>
                                        </p:cTn>
                                        <p:tgtEl>
                                          <p:spTgt spid="343"/>
                                        </p:tgtEl>
                                        <p:attrNameLst>
                                          <p:attrName>style.visibility</p:attrName>
                                        </p:attrNameLst>
                                      </p:cBhvr>
                                      <p:to>
                                        <p:strVal val="visible"/>
                                      </p:to>
                                    </p:set>
                                    <p:animEffect transition="in" filter="fade">
                                      <p:cBhvr>
                                        <p:cTn id="43" dur="900"/>
                                        <p:tgtEl>
                                          <p:spTgt spid="343"/>
                                        </p:tgtEl>
                                      </p:cBhvr>
                                    </p:animEffect>
                                  </p:childTnLst>
                                </p:cTn>
                              </p:par>
                              <p:par>
                                <p:cTn id="44" presetID="10" presetClass="entr" presetSubtype="0" accel="50000" decel="50000" fill="hold" nodeType="withEffect">
                                  <p:stCondLst>
                                    <p:cond delay="1140"/>
                                  </p:stCondLst>
                                  <p:childTnLst>
                                    <p:set>
                                      <p:cBhvr>
                                        <p:cTn id="45" dur="1" fill="hold">
                                          <p:stCondLst>
                                            <p:cond delay="0"/>
                                          </p:stCondLst>
                                        </p:cTn>
                                        <p:tgtEl>
                                          <p:spTgt spid="344"/>
                                        </p:tgtEl>
                                        <p:attrNameLst>
                                          <p:attrName>style.visibility</p:attrName>
                                        </p:attrNameLst>
                                      </p:cBhvr>
                                      <p:to>
                                        <p:strVal val="visible"/>
                                      </p:to>
                                    </p:set>
                                    <p:animEffect transition="in" filter="fade">
                                      <p:cBhvr>
                                        <p:cTn id="46" dur="900"/>
                                        <p:tgtEl>
                                          <p:spTgt spid="344"/>
                                        </p:tgtEl>
                                      </p:cBhvr>
                                    </p:animEffect>
                                  </p:childTnLst>
                                </p:cTn>
                              </p:par>
                              <p:par>
                                <p:cTn id="47" presetID="64" presetClass="path" presetSubtype="0" accel="50000" decel="50000" fill="hold" nodeType="withEffect">
                                  <p:stCondLst>
                                    <p:cond delay="1140"/>
                                  </p:stCondLst>
                                  <p:childTnLst>
                                    <p:animMotion origin="layout" path="M 0 0.046296295 L 0 0 E" pathEditMode="relative" ptsTypes="">
                                      <p:cBhvr>
                                        <p:cTn id="48" dur="900" fill="hold"/>
                                        <p:tgtEl>
                                          <p:spTgt spid="344"/>
                                        </p:tgtEl>
                                        <p:attrNameLst>
                                          <p:attrName>ppt_x</p:attrName>
                                          <p:attrName>ppt_y</p:attrName>
                                        </p:attrNameLst>
                                      </p:cBhvr>
                                    </p:animMotion>
                                  </p:childTnLst>
                                </p:cTn>
                              </p:par>
                              <p:par>
                                <p:cTn id="49" presetID="10" presetClass="entr" presetSubtype="0" accel="50000" decel="50000" fill="hold" nodeType="withEffect">
                                  <p:stCondLst>
                                    <p:cond delay="1140"/>
                                  </p:stCondLst>
                                  <p:childTnLst>
                                    <p:set>
                                      <p:cBhvr>
                                        <p:cTn id="50" dur="1" fill="hold">
                                          <p:stCondLst>
                                            <p:cond delay="0"/>
                                          </p:stCondLst>
                                        </p:cTn>
                                        <p:tgtEl>
                                          <p:spTgt spid="346"/>
                                        </p:tgtEl>
                                        <p:attrNameLst>
                                          <p:attrName>style.visibility</p:attrName>
                                        </p:attrNameLst>
                                      </p:cBhvr>
                                      <p:to>
                                        <p:strVal val="visible"/>
                                      </p:to>
                                    </p:set>
                                    <p:animEffect transition="in" filter="fade">
                                      <p:cBhvr>
                                        <p:cTn id="51" dur="900"/>
                                        <p:tgtEl>
                                          <p:spTgt spid="346"/>
                                        </p:tgtEl>
                                      </p:cBhvr>
                                    </p:animEffect>
                                  </p:childTnLst>
                                </p:cTn>
                              </p:par>
                              <p:par>
                                <p:cTn id="52" presetID="64" presetClass="path" presetSubtype="0" accel="50000" decel="50000" fill="hold" nodeType="withEffect">
                                  <p:stCondLst>
                                    <p:cond delay="1140"/>
                                  </p:stCondLst>
                                  <p:childTnLst>
                                    <p:animMotion origin="layout" path="M 0 0.046296295 L 0 0 E" pathEditMode="relative" ptsTypes="">
                                      <p:cBhvr>
                                        <p:cTn id="53" dur="900" fill="hold"/>
                                        <p:tgtEl>
                                          <p:spTgt spid="346"/>
                                        </p:tgtEl>
                                        <p:attrNameLst>
                                          <p:attrName>ppt_x</p:attrName>
                                          <p:attrName>ppt_y</p:attrName>
                                        </p:attrNameLst>
                                      </p:cBhvr>
                                    </p:animMotion>
                                  </p:childTnLst>
                                </p:cTn>
                              </p:par>
                              <p:par>
                                <p:cTn id="54" presetID="22" presetClass="entr" presetSubtype="8" accel="50000" decel="50000" fill="hold" nodeType="withEffect">
                                  <p:stCondLst>
                                    <p:cond delay="1500"/>
                                  </p:stCondLst>
                                  <p:childTnLst>
                                    <p:set>
                                      <p:cBhvr>
                                        <p:cTn id="55" dur="1" fill="hold">
                                          <p:stCondLst>
                                            <p:cond delay="0"/>
                                          </p:stCondLst>
                                        </p:cTn>
                                        <p:tgtEl>
                                          <p:spTgt spid="348"/>
                                        </p:tgtEl>
                                        <p:attrNameLst>
                                          <p:attrName>style.visibility</p:attrName>
                                        </p:attrNameLst>
                                      </p:cBhvr>
                                      <p:to>
                                        <p:strVal val="visible"/>
                                      </p:to>
                                    </p:set>
                                    <p:animEffect transition="in" filter="wipe(left)">
                                      <p:cBhvr>
                                        <p:cTn id="56" dur="900"/>
                                        <p:tgtEl>
                                          <p:spTgt spid="348"/>
                                        </p:tgtEl>
                                      </p:cBhvr>
                                    </p:animEffect>
                                  </p:childTnLst>
                                </p:cTn>
                              </p:par>
                              <p:par>
                                <p:cTn id="57" presetID="10" presetClass="entr" presetSubtype="0" accel="50000" decel="50000" fill="hold" nodeType="withEffect">
                                  <p:stCondLst>
                                    <p:cond delay="1500"/>
                                  </p:stCondLst>
                                  <p:childTnLst>
                                    <p:set>
                                      <p:cBhvr>
                                        <p:cTn id="58" dur="1" fill="hold">
                                          <p:stCondLst>
                                            <p:cond delay="0"/>
                                          </p:stCondLst>
                                        </p:cTn>
                                        <p:tgtEl>
                                          <p:spTgt spid="348"/>
                                        </p:tgtEl>
                                        <p:attrNameLst>
                                          <p:attrName>style.visibility</p:attrName>
                                        </p:attrNameLst>
                                      </p:cBhvr>
                                      <p:to>
                                        <p:strVal val="visible"/>
                                      </p:to>
                                    </p:set>
                                    <p:animEffect transition="in" filter="fade">
                                      <p:cBhvr>
                                        <p:cTn id="59" dur="900"/>
                                        <p:tgtEl>
                                          <p:spTgt spid="348"/>
                                        </p:tgtEl>
                                      </p:cBhvr>
                                    </p:animEffect>
                                  </p:childTnLst>
                                </p:cTn>
                              </p:par>
                              <p:par>
                                <p:cTn id="60" presetID="10" presetClass="entr" presetSubtype="0" accel="50000" decel="50000" fill="hold" nodeType="withEffect">
                                  <p:stCondLst>
                                    <p:cond delay="1280"/>
                                  </p:stCondLst>
                                  <p:childTnLst>
                                    <p:set>
                                      <p:cBhvr>
                                        <p:cTn id="61" dur="1" fill="hold">
                                          <p:stCondLst>
                                            <p:cond delay="0"/>
                                          </p:stCondLst>
                                        </p:cTn>
                                        <p:tgtEl>
                                          <p:spTgt spid="349"/>
                                        </p:tgtEl>
                                        <p:attrNameLst>
                                          <p:attrName>style.visibility</p:attrName>
                                        </p:attrNameLst>
                                      </p:cBhvr>
                                      <p:to>
                                        <p:strVal val="visible"/>
                                      </p:to>
                                    </p:set>
                                    <p:animEffect transition="in" filter="fade">
                                      <p:cBhvr>
                                        <p:cTn id="62" dur="900"/>
                                        <p:tgtEl>
                                          <p:spTgt spid="349"/>
                                        </p:tgtEl>
                                      </p:cBhvr>
                                    </p:animEffect>
                                  </p:childTnLst>
                                </p:cTn>
                              </p:par>
                              <p:par>
                                <p:cTn id="63" presetID="64" presetClass="path" presetSubtype="0" accel="50000" decel="50000" fill="hold" nodeType="withEffect">
                                  <p:stCondLst>
                                    <p:cond delay="1280"/>
                                  </p:stCondLst>
                                  <p:childTnLst>
                                    <p:animMotion origin="layout" path="M 0 0.046296295 L 0 0 E" pathEditMode="relative" ptsTypes="">
                                      <p:cBhvr>
                                        <p:cTn id="64" dur="900" fill="hold"/>
                                        <p:tgtEl>
                                          <p:spTgt spid="349"/>
                                        </p:tgtEl>
                                        <p:attrNameLst>
                                          <p:attrName>ppt_x</p:attrName>
                                          <p:attrName>ppt_y</p:attrName>
                                        </p:attrNameLst>
                                      </p:cBhvr>
                                    </p:animMotion>
                                  </p:childTnLst>
                                </p:cTn>
                              </p:par>
                              <p:par>
                                <p:cTn id="65" presetID="10" presetClass="entr" presetSubtype="0" accel="50000" decel="50000" fill="hold" nodeType="withEffect">
                                  <p:stCondLst>
                                    <p:cond delay="1280"/>
                                  </p:stCondLst>
                                  <p:childTnLst>
                                    <p:set>
                                      <p:cBhvr>
                                        <p:cTn id="66" dur="1" fill="hold">
                                          <p:stCondLst>
                                            <p:cond delay="0"/>
                                          </p:stCondLst>
                                        </p:cTn>
                                        <p:tgtEl>
                                          <p:spTgt spid="351"/>
                                        </p:tgtEl>
                                        <p:attrNameLst>
                                          <p:attrName>style.visibility</p:attrName>
                                        </p:attrNameLst>
                                      </p:cBhvr>
                                      <p:to>
                                        <p:strVal val="visible"/>
                                      </p:to>
                                    </p:set>
                                    <p:animEffect transition="in" filter="fade">
                                      <p:cBhvr>
                                        <p:cTn id="67" dur="900"/>
                                        <p:tgtEl>
                                          <p:spTgt spid="351"/>
                                        </p:tgtEl>
                                      </p:cBhvr>
                                    </p:animEffect>
                                  </p:childTnLst>
                                </p:cTn>
                              </p:par>
                              <p:par>
                                <p:cTn id="68" presetID="64" presetClass="path" presetSubtype="0" accel="50000" decel="50000" fill="hold" nodeType="withEffect">
                                  <p:stCondLst>
                                    <p:cond delay="1280"/>
                                  </p:stCondLst>
                                  <p:childTnLst>
                                    <p:animMotion origin="layout" path="M 0 0.046296295 L 0 0 E" pathEditMode="relative" ptsTypes="">
                                      <p:cBhvr>
                                        <p:cTn id="69" dur="900" fill="hold"/>
                                        <p:tgtEl>
                                          <p:spTgt spid="351"/>
                                        </p:tgtEl>
                                        <p:attrNameLst>
                                          <p:attrName>ppt_x</p:attrName>
                                          <p:attrName>ppt_y</p:attrName>
                                        </p:attrNameLst>
                                      </p:cBhvr>
                                    </p:animMotion>
                                  </p:childTnLst>
                                </p:cTn>
                              </p:par>
                              <p:par>
                                <p:cTn id="70" presetID="22" presetClass="entr" presetSubtype="8" accel="50000" decel="50000" fill="hold" nodeType="withEffect">
                                  <p:stCondLst>
                                    <p:cond delay="1700"/>
                                  </p:stCondLst>
                                  <p:childTnLst>
                                    <p:set>
                                      <p:cBhvr>
                                        <p:cTn id="71" dur="1" fill="hold">
                                          <p:stCondLst>
                                            <p:cond delay="0"/>
                                          </p:stCondLst>
                                        </p:cTn>
                                        <p:tgtEl>
                                          <p:spTgt spid="353"/>
                                        </p:tgtEl>
                                        <p:attrNameLst>
                                          <p:attrName>style.visibility</p:attrName>
                                        </p:attrNameLst>
                                      </p:cBhvr>
                                      <p:to>
                                        <p:strVal val="visible"/>
                                      </p:to>
                                    </p:set>
                                    <p:animEffect transition="in" filter="wipe(left)">
                                      <p:cBhvr>
                                        <p:cTn id="72" dur="900"/>
                                        <p:tgtEl>
                                          <p:spTgt spid="353"/>
                                        </p:tgtEl>
                                      </p:cBhvr>
                                    </p:animEffect>
                                  </p:childTnLst>
                                </p:cTn>
                              </p:par>
                              <p:par>
                                <p:cTn id="73" presetID="10" presetClass="entr" presetSubtype="0" accel="50000" decel="50000" fill="hold" nodeType="withEffect">
                                  <p:stCondLst>
                                    <p:cond delay="1700"/>
                                  </p:stCondLst>
                                  <p:childTnLst>
                                    <p:set>
                                      <p:cBhvr>
                                        <p:cTn id="74" dur="1" fill="hold">
                                          <p:stCondLst>
                                            <p:cond delay="0"/>
                                          </p:stCondLst>
                                        </p:cTn>
                                        <p:tgtEl>
                                          <p:spTgt spid="353"/>
                                        </p:tgtEl>
                                        <p:attrNameLst>
                                          <p:attrName>style.visibility</p:attrName>
                                        </p:attrNameLst>
                                      </p:cBhvr>
                                      <p:to>
                                        <p:strVal val="visible"/>
                                      </p:to>
                                    </p:set>
                                    <p:animEffect transition="in" filter="fade">
                                      <p:cBhvr>
                                        <p:cTn id="75" dur="900"/>
                                        <p:tgtEl>
                                          <p:spTgt spid="353"/>
                                        </p:tgtEl>
                                      </p:cBhvr>
                                    </p:animEffect>
                                  </p:childTnLst>
                                </p:cTn>
                              </p:par>
                              <p:par>
                                <p:cTn id="76" presetID="10" presetClass="entr" presetSubtype="0" accel="50000" decel="50000" fill="hold" nodeType="withEffect">
                                  <p:stCondLst>
                                    <p:cond delay="1420"/>
                                  </p:stCondLst>
                                  <p:childTnLst>
                                    <p:set>
                                      <p:cBhvr>
                                        <p:cTn id="77" dur="1" fill="hold">
                                          <p:stCondLst>
                                            <p:cond delay="0"/>
                                          </p:stCondLst>
                                        </p:cTn>
                                        <p:tgtEl>
                                          <p:spTgt spid="354"/>
                                        </p:tgtEl>
                                        <p:attrNameLst>
                                          <p:attrName>style.visibility</p:attrName>
                                        </p:attrNameLst>
                                      </p:cBhvr>
                                      <p:to>
                                        <p:strVal val="visible"/>
                                      </p:to>
                                    </p:set>
                                    <p:animEffect transition="in" filter="fade">
                                      <p:cBhvr>
                                        <p:cTn id="78" dur="900"/>
                                        <p:tgtEl>
                                          <p:spTgt spid="354"/>
                                        </p:tgtEl>
                                      </p:cBhvr>
                                    </p:animEffect>
                                  </p:childTnLst>
                                </p:cTn>
                              </p:par>
                              <p:par>
                                <p:cTn id="79" presetID="64" presetClass="path" presetSubtype="0" accel="50000" decel="50000" fill="hold" nodeType="withEffect">
                                  <p:stCondLst>
                                    <p:cond delay="1420"/>
                                  </p:stCondLst>
                                  <p:childTnLst>
                                    <p:animMotion origin="layout" path="M 0 0.046296295 L 0 0 E" pathEditMode="relative" ptsTypes="">
                                      <p:cBhvr>
                                        <p:cTn id="80" dur="900" fill="hold"/>
                                        <p:tgtEl>
                                          <p:spTgt spid="354"/>
                                        </p:tgtEl>
                                        <p:attrNameLst>
                                          <p:attrName>ppt_x</p:attrName>
                                          <p:attrName>ppt_y</p:attrName>
                                        </p:attrNameLst>
                                      </p:cBhvr>
                                    </p:animMotion>
                                  </p:childTnLst>
                                </p:cTn>
                              </p:par>
                              <p:par>
                                <p:cTn id="81" presetID="10" presetClass="entr" presetSubtype="0" accel="50000" decel="50000" fill="hold" nodeType="withEffect">
                                  <p:stCondLst>
                                    <p:cond delay="1420"/>
                                  </p:stCondLst>
                                  <p:childTnLst>
                                    <p:set>
                                      <p:cBhvr>
                                        <p:cTn id="82" dur="1" fill="hold">
                                          <p:stCondLst>
                                            <p:cond delay="0"/>
                                          </p:stCondLst>
                                        </p:cTn>
                                        <p:tgtEl>
                                          <p:spTgt spid="356"/>
                                        </p:tgtEl>
                                        <p:attrNameLst>
                                          <p:attrName>style.visibility</p:attrName>
                                        </p:attrNameLst>
                                      </p:cBhvr>
                                      <p:to>
                                        <p:strVal val="visible"/>
                                      </p:to>
                                    </p:set>
                                    <p:animEffect transition="in" filter="fade">
                                      <p:cBhvr>
                                        <p:cTn id="83" dur="900"/>
                                        <p:tgtEl>
                                          <p:spTgt spid="356"/>
                                        </p:tgtEl>
                                      </p:cBhvr>
                                    </p:animEffect>
                                  </p:childTnLst>
                                </p:cTn>
                              </p:par>
                              <p:par>
                                <p:cTn id="84" presetID="64" presetClass="path" presetSubtype="0" accel="50000" decel="50000" fill="hold" nodeType="withEffect">
                                  <p:stCondLst>
                                    <p:cond delay="1420"/>
                                  </p:stCondLst>
                                  <p:childTnLst>
                                    <p:animMotion origin="layout" path="M 0 0.046296295 L 0 0 E" pathEditMode="relative" ptsTypes="">
                                      <p:cBhvr>
                                        <p:cTn id="85" dur="900" fill="hold"/>
                                        <p:tgtEl>
                                          <p:spTgt spid="356"/>
                                        </p:tgtEl>
                                        <p:attrNameLst>
                                          <p:attrName>ppt_x</p:attrName>
                                          <p:attrName>ppt_y</p:attrName>
                                        </p:attrNameLst>
                                      </p:cBhvr>
                                    </p:animMotion>
                                  </p:childTnLst>
                                </p:cTn>
                              </p:par>
                              <p:par>
                                <p:cTn id="86" presetID="22" presetClass="entr" presetSubtype="8" accel="50000" decel="50000" fill="hold" nodeType="withEffect">
                                  <p:stCondLst>
                                    <p:cond delay="1900"/>
                                  </p:stCondLst>
                                  <p:childTnLst>
                                    <p:set>
                                      <p:cBhvr>
                                        <p:cTn id="87" dur="1" fill="hold">
                                          <p:stCondLst>
                                            <p:cond delay="0"/>
                                          </p:stCondLst>
                                        </p:cTn>
                                        <p:tgtEl>
                                          <p:spTgt spid="358"/>
                                        </p:tgtEl>
                                        <p:attrNameLst>
                                          <p:attrName>style.visibility</p:attrName>
                                        </p:attrNameLst>
                                      </p:cBhvr>
                                      <p:to>
                                        <p:strVal val="visible"/>
                                      </p:to>
                                    </p:set>
                                    <p:animEffect transition="in" filter="wipe(left)">
                                      <p:cBhvr>
                                        <p:cTn id="88" dur="900"/>
                                        <p:tgtEl>
                                          <p:spTgt spid="358"/>
                                        </p:tgtEl>
                                      </p:cBhvr>
                                    </p:animEffect>
                                  </p:childTnLst>
                                </p:cTn>
                              </p:par>
                              <p:par>
                                <p:cTn id="89" presetID="10" presetClass="entr" presetSubtype="0" accel="50000" decel="50000" fill="hold" nodeType="withEffect">
                                  <p:stCondLst>
                                    <p:cond delay="1900"/>
                                  </p:stCondLst>
                                  <p:childTnLst>
                                    <p:set>
                                      <p:cBhvr>
                                        <p:cTn id="90" dur="1" fill="hold">
                                          <p:stCondLst>
                                            <p:cond delay="0"/>
                                          </p:stCondLst>
                                        </p:cTn>
                                        <p:tgtEl>
                                          <p:spTgt spid="358"/>
                                        </p:tgtEl>
                                        <p:attrNameLst>
                                          <p:attrName>style.visibility</p:attrName>
                                        </p:attrNameLst>
                                      </p:cBhvr>
                                      <p:to>
                                        <p:strVal val="visible"/>
                                      </p:to>
                                    </p:set>
                                    <p:animEffect transition="in" filter="fade">
                                      <p:cBhvr>
                                        <p:cTn id="91" dur="900"/>
                                        <p:tgtEl>
                                          <p:spTgt spid="358"/>
                                        </p:tgtEl>
                                      </p:cBhvr>
                                    </p:animEffect>
                                  </p:childTnLst>
                                </p:cTn>
                              </p:par>
                              <p:par>
                                <p:cTn id="92" presetID="10" presetClass="entr" presetSubtype="0" accel="50000" decel="50000" fill="hold" nodeType="withEffect">
                                  <p:stCondLst>
                                    <p:cond delay="1560"/>
                                  </p:stCondLst>
                                  <p:childTnLst>
                                    <p:set>
                                      <p:cBhvr>
                                        <p:cTn id="93" dur="1" fill="hold">
                                          <p:stCondLst>
                                            <p:cond delay="0"/>
                                          </p:stCondLst>
                                        </p:cTn>
                                        <p:tgtEl>
                                          <p:spTgt spid="359"/>
                                        </p:tgtEl>
                                        <p:attrNameLst>
                                          <p:attrName>style.visibility</p:attrName>
                                        </p:attrNameLst>
                                      </p:cBhvr>
                                      <p:to>
                                        <p:strVal val="visible"/>
                                      </p:to>
                                    </p:set>
                                    <p:animEffect transition="in" filter="fade">
                                      <p:cBhvr>
                                        <p:cTn id="94" dur="900"/>
                                        <p:tgtEl>
                                          <p:spTgt spid="359"/>
                                        </p:tgtEl>
                                      </p:cBhvr>
                                    </p:animEffect>
                                  </p:childTnLst>
                                </p:cTn>
                              </p:par>
                              <p:par>
                                <p:cTn id="95" presetID="64" presetClass="path" presetSubtype="0" accel="50000" decel="50000" fill="hold" nodeType="withEffect">
                                  <p:stCondLst>
                                    <p:cond delay="1560"/>
                                  </p:stCondLst>
                                  <p:childTnLst>
                                    <p:animMotion origin="layout" path="M 0 0.046296295 L 0 0 E" pathEditMode="relative" ptsTypes="">
                                      <p:cBhvr>
                                        <p:cTn id="96" dur="900" fill="hold"/>
                                        <p:tgtEl>
                                          <p:spTgt spid="359"/>
                                        </p:tgtEl>
                                        <p:attrNameLst>
                                          <p:attrName>ppt_x</p:attrName>
                                          <p:attrName>ppt_y</p:attrName>
                                        </p:attrNameLst>
                                      </p:cBhvr>
                                    </p:animMotion>
                                  </p:childTnLst>
                                </p:cTn>
                              </p:par>
                              <p:par>
                                <p:cTn id="97" presetID="10" presetClass="entr" presetSubtype="0" accel="50000" decel="50000" fill="hold" nodeType="withEffect">
                                  <p:stCondLst>
                                    <p:cond delay="1560"/>
                                  </p:stCondLst>
                                  <p:childTnLst>
                                    <p:set>
                                      <p:cBhvr>
                                        <p:cTn id="98" dur="1" fill="hold">
                                          <p:stCondLst>
                                            <p:cond delay="0"/>
                                          </p:stCondLst>
                                        </p:cTn>
                                        <p:tgtEl>
                                          <p:spTgt spid="361"/>
                                        </p:tgtEl>
                                        <p:attrNameLst>
                                          <p:attrName>style.visibility</p:attrName>
                                        </p:attrNameLst>
                                      </p:cBhvr>
                                      <p:to>
                                        <p:strVal val="visible"/>
                                      </p:to>
                                    </p:set>
                                    <p:animEffect transition="in" filter="fade">
                                      <p:cBhvr>
                                        <p:cTn id="99" dur="900"/>
                                        <p:tgtEl>
                                          <p:spTgt spid="361"/>
                                        </p:tgtEl>
                                      </p:cBhvr>
                                    </p:animEffect>
                                  </p:childTnLst>
                                </p:cTn>
                              </p:par>
                              <p:par>
                                <p:cTn id="100" presetID="64" presetClass="path" presetSubtype="0" accel="50000" decel="50000" fill="hold" nodeType="withEffect">
                                  <p:stCondLst>
                                    <p:cond delay="1560"/>
                                  </p:stCondLst>
                                  <p:childTnLst>
                                    <p:animMotion origin="layout" path="M 0 0.046296295 L 0 0 E" pathEditMode="relative" ptsTypes="">
                                      <p:cBhvr>
                                        <p:cTn id="101" dur="900" fill="hold"/>
                                        <p:tgtEl>
                                          <p:spTgt spid="361"/>
                                        </p:tgtEl>
                                        <p:attrNameLst>
                                          <p:attrName>ppt_x</p:attrName>
                                          <p:attrName>ppt_y</p:attrName>
                                        </p:attrNameLst>
                                      </p:cBhvr>
                                    </p:animMotion>
                                  </p:childTnLst>
                                </p:cTn>
                              </p:par>
                              <p:par>
                                <p:cTn id="102" presetID="10" presetClass="entr" presetSubtype="0" accel="50000" decel="50000" fill="hold" nodeType="withEffect">
                                  <p:stCondLst>
                                    <p:cond delay="300"/>
                                  </p:stCondLst>
                                  <p:childTnLst>
                                    <p:set>
                                      <p:cBhvr>
                                        <p:cTn id="103" dur="1" fill="hold">
                                          <p:stCondLst>
                                            <p:cond delay="0"/>
                                          </p:stCondLst>
                                        </p:cTn>
                                        <p:tgtEl>
                                          <p:spTgt spid="363"/>
                                        </p:tgtEl>
                                        <p:attrNameLst>
                                          <p:attrName>style.visibility</p:attrName>
                                        </p:attrNameLst>
                                      </p:cBhvr>
                                      <p:to>
                                        <p:strVal val="visible"/>
                                      </p:to>
                                    </p:set>
                                    <p:animEffect transition="in" filter="fade">
                                      <p:cBhvr>
                                        <p:cTn id="104" dur="1200"/>
                                        <p:tgtEl>
                                          <p:spTgt spid="363"/>
                                        </p:tgtEl>
                                      </p:cBhvr>
                                    </p:animEffect>
                                  </p:childTnLst>
                                </p:cTn>
                              </p:par>
                              <p:par>
                                <p:cTn id="105" presetID="64" presetClass="path" presetSubtype="0" accel="50000" decel="50000" fill="hold" nodeType="withEffect">
                                  <p:stCondLst>
                                    <p:cond delay="300"/>
                                  </p:stCondLst>
                                  <p:childTnLst>
                                    <p:animMotion origin="layout" path="M 0 0.046293978 L 0 -2.3170753E-06 E" pathEditMode="relative" ptsTypes="">
                                      <p:cBhvr>
                                        <p:cTn id="106" dur="1200" fill="hold"/>
                                        <p:tgtEl>
                                          <p:spTgt spid="363"/>
                                        </p:tgtEl>
                                        <p:attrNameLst>
                                          <p:attrName>ppt_x</p:attrName>
                                          <p:attrName>ppt_y</p:attrName>
                                        </p:attrNameLst>
                                      </p:cBhvr>
                                    </p:animMotion>
                                  </p:childTnLst>
                                </p:cTn>
                              </p:par>
                              <p:par>
                                <p:cTn id="107" presetID="10" presetClass="entr" presetSubtype="0" accel="50000" decel="50000" fill="hold" nodeType="withEffect">
                                  <p:stCondLst>
                                    <p:cond delay="400"/>
                                  </p:stCondLst>
                                  <p:childTnLst>
                                    <p:set>
                                      <p:cBhvr>
                                        <p:cTn id="108" dur="1" fill="hold">
                                          <p:stCondLst>
                                            <p:cond delay="0"/>
                                          </p:stCondLst>
                                        </p:cTn>
                                        <p:tgtEl>
                                          <p:spTgt spid="365"/>
                                        </p:tgtEl>
                                        <p:attrNameLst>
                                          <p:attrName>style.visibility</p:attrName>
                                        </p:attrNameLst>
                                      </p:cBhvr>
                                      <p:to>
                                        <p:strVal val="visible"/>
                                      </p:to>
                                    </p:set>
                                    <p:animEffect transition="in" filter="fade">
                                      <p:cBhvr>
                                        <p:cTn id="109" dur="1200"/>
                                        <p:tgtEl>
                                          <p:spTgt spid="365"/>
                                        </p:tgtEl>
                                      </p:cBhvr>
                                    </p:animEffect>
                                  </p:childTnLst>
                                </p:cTn>
                              </p:par>
                              <p:par>
                                <p:cTn id="110" presetID="64" presetClass="path" presetSubtype="0" accel="50000" decel="50000" fill="hold" nodeType="withEffect">
                                  <p:stCondLst>
                                    <p:cond delay="400"/>
                                  </p:stCondLst>
                                  <p:childTnLst>
                                    <p:animMotion origin="layout" path="M 0 0.046296295 L 0 0 E" pathEditMode="relative" ptsTypes="">
                                      <p:cBhvr>
                                        <p:cTn id="111" dur="1200" fill="hold"/>
                                        <p:tgtEl>
                                          <p:spTgt spid="3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p:bldP spid="332" grpId="0"/>
      <p:bldP spid="334" grpId="0"/>
      <p:bldP spid="336" grpId="0"/>
      <p:bldP spid="338" grpId="0"/>
      <p:bldP spid="339" grpId="0"/>
      <p:bldP spid="341" grpId="0"/>
      <p:bldP spid="343" grpId="0"/>
      <p:bldP spid="344" grpId="0"/>
      <p:bldP spid="346" grpId="0"/>
      <p:bldP spid="348" grpId="0"/>
      <p:bldP spid="349" grpId="0"/>
      <p:bldP spid="351" grpId="0"/>
      <p:bldP spid="353" grpId="0"/>
      <p:bldP spid="354" grpId="0"/>
      <p:bldP spid="356" grpId="0"/>
      <p:bldP spid="358" grpId="0"/>
      <p:bldP spid="359" grpId="0"/>
      <p:bldP spid="361" grpId="0"/>
      <p:bldP spid="363" grpId="0"/>
      <p:bldP spid="3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3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6800850"/>
            <a:ext cx="4381500" cy="3486150"/>
          </a:xfrm>
          <a:prstGeom prst="rect">
            <a:avLst/>
          </a:prstGeom>
        </p:spPr>
      </p:pic>
      <p:pic>
        <p:nvPicPr>
          <p:cNvPr id="37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8915781"/>
            <a:ext cx="228600" cy="228600"/>
          </a:xfrm>
          <a:prstGeom prst="rect">
            <a:avLst/>
          </a:prstGeom>
        </p:spPr>
      </p:pic>
      <p:pic>
        <p:nvPicPr>
          <p:cNvPr id="37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9297448"/>
            <a:ext cx="228600" cy="228600"/>
          </a:xfrm>
          <a:prstGeom prst="rect">
            <a:avLst/>
          </a:prstGeom>
        </p:spPr>
      </p:pic>
      <p:pic>
        <p:nvPicPr>
          <p:cNvPr id="37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62000" y="2362200"/>
            <a:ext cx="16764000" cy="7200900"/>
          </a:xfrm>
          <a:prstGeom prst="rect">
            <a:avLst/>
          </a:prstGeom>
        </p:spPr>
      </p:pic>
      <p:pic>
        <p:nvPicPr>
          <p:cNvPr id="379"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421F6F77-6E74-4631-ADF5-F4AB4FDBF08F}">
                <asvg:svgBlip xmlns="" xmlns:a16="http://schemas.microsoft.com/office/drawing/2014/main" xmlns:a14="http://schemas.microsoft.com/office/drawing/2010/main" xmlns:p14="http://schemas.microsoft.com/office/powerpoint/2010/main" xmlns:asvg="http://schemas.microsoft.com/office/drawing/2016/SVG/main" r:embed="rId66"/>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5219700" y="2895600"/>
            <a:ext cx="7848600" cy="6134100"/>
          </a:xfrm>
          <a:prstGeom prst="rect">
            <a:avLst/>
          </a:prstGeom>
        </p:spPr>
      </p:pic>
      <p:sp>
        <p:nvSpPr>
          <p:cNvPr id="380" name="Primary Heading-0">
            <a:extLst>
              <a:ext uri="{FF2B5EF4-FFF2-40B4-BE49-F238E27FC236}">
                <a16:creationId xmlns:a16="http://schemas.microsoft.com/office/drawing/2014/main" id="{111B4A49-B930-4A89-A1CD-6CA2B3D95AED}"/>
              </a:ext>
            </a:extLst>
          </p:cNvPr>
          <p:cNvSpPr txBox="1"/>
          <p:nvPr/>
        </p:nvSpPr>
        <p:spPr>
          <a:xfrm>
            <a:off x="1295400" y="3854386"/>
            <a:ext cx="599598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Success driven by technology</a:t>
            </a:r>
          </a:p>
        </p:txBody>
      </p:sp>
      <p:sp>
        <p:nvSpPr>
          <p:cNvPr id="382" name="Description of a primary heading-0">
            <a:extLst>
              <a:ext uri="{FF2B5EF4-FFF2-40B4-BE49-F238E27FC236}">
                <a16:creationId xmlns:a16="http://schemas.microsoft.com/office/drawing/2014/main" id="{111B4A49-B930-4A89-A1CD-6CA2B3D95AED}"/>
              </a:ext>
            </a:extLst>
          </p:cNvPr>
          <p:cNvSpPr txBox="1"/>
          <p:nvPr/>
        </p:nvSpPr>
        <p:spPr>
          <a:xfrm>
            <a:off x="1295400" y="4330636"/>
            <a:ext cx="5995988" cy="67627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We leverage cutting-edge technology to enhance client solutions and drive success.</a:t>
            </a:r>
          </a:p>
        </p:txBody>
      </p:sp>
      <p:sp>
        <p:nvSpPr>
          <p:cNvPr id="384" name="Primary Heading-1">
            <a:extLst>
              <a:ext uri="{FF2B5EF4-FFF2-40B4-BE49-F238E27FC236}">
                <a16:creationId xmlns:a16="http://schemas.microsoft.com/office/drawing/2014/main" id="{111B4A49-B930-4A89-A1CD-6CA2B3D95AED}"/>
              </a:ext>
            </a:extLst>
          </p:cNvPr>
          <p:cNvSpPr txBox="1"/>
          <p:nvPr/>
        </p:nvSpPr>
        <p:spPr>
          <a:xfrm>
            <a:off x="11023187" y="5387912"/>
            <a:ext cx="6005512"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Partnership at every stage</a:t>
            </a:r>
          </a:p>
        </p:txBody>
      </p:sp>
      <p:sp>
        <p:nvSpPr>
          <p:cNvPr id="386" name="Description of a primary heading-1">
            <a:extLst>
              <a:ext uri="{FF2B5EF4-FFF2-40B4-BE49-F238E27FC236}">
                <a16:creationId xmlns:a16="http://schemas.microsoft.com/office/drawing/2014/main" id="{111B4A49-B930-4A89-A1CD-6CA2B3D95AED}"/>
              </a:ext>
            </a:extLst>
          </p:cNvPr>
          <p:cNvSpPr txBox="1"/>
          <p:nvPr/>
        </p:nvSpPr>
        <p:spPr>
          <a:xfrm>
            <a:off x="11023187" y="5864162"/>
            <a:ext cx="6005512" cy="6762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We collaborate closely with clients throughout their digital journey to ensure optimal outcomes.</a:t>
            </a:r>
          </a:p>
        </p:txBody>
      </p:sp>
      <p:sp>
        <p:nvSpPr>
          <p:cNvPr id="388" name="Primary Heading-2">
            <a:extLst>
              <a:ext uri="{FF2B5EF4-FFF2-40B4-BE49-F238E27FC236}">
                <a16:creationId xmlns:a16="http://schemas.microsoft.com/office/drawing/2014/main" id="{111B4A49-B930-4A89-A1CD-6CA2B3D95AED}"/>
              </a:ext>
            </a:extLst>
          </p:cNvPr>
          <p:cNvSpPr txBox="1"/>
          <p:nvPr/>
        </p:nvSpPr>
        <p:spPr>
          <a:xfrm>
            <a:off x="1295400" y="6921436"/>
            <a:ext cx="599598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Focus on quality and transparency</a:t>
            </a:r>
          </a:p>
        </p:txBody>
      </p:sp>
      <p:sp>
        <p:nvSpPr>
          <p:cNvPr id="390" name="Description of a primary heading-2">
            <a:extLst>
              <a:ext uri="{FF2B5EF4-FFF2-40B4-BE49-F238E27FC236}">
                <a16:creationId xmlns:a16="http://schemas.microsoft.com/office/drawing/2014/main" id="{111B4A49-B930-4A89-A1CD-6CA2B3D95AED}"/>
              </a:ext>
            </a:extLst>
          </p:cNvPr>
          <p:cNvSpPr txBox="1"/>
          <p:nvPr/>
        </p:nvSpPr>
        <p:spPr>
          <a:xfrm>
            <a:off x="1295400" y="7397686"/>
            <a:ext cx="5995988" cy="67627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Our operations are built on a foundation of quality, transparency, and accountability in all interactions.</a:t>
            </a:r>
          </a:p>
        </p:txBody>
      </p:sp>
      <p:sp>
        <p:nvSpPr>
          <p:cNvPr id="392" name="Click here to edit title-481">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FFFFFF">
                    <a:alpha val="100000"/>
                  </a:srgbClr>
                </a:solidFill>
                <a:latin typeface="Poppins SemiBold" panose="00000700000000000000" pitchFamily="2" charset="0"/>
              </a:rPr>
              <a:t>Our Commitment to Excellence</a:t>
            </a:r>
          </a:p>
        </p:txBody>
      </p:sp>
      <p:sp>
        <p:nvSpPr>
          <p:cNvPr id="394" name="Click here to edit subtitle-462">
            <a:extLst>
              <a:ext uri="{FF2B5EF4-FFF2-40B4-BE49-F238E27FC236}">
                <a16:creationId xmlns:a16="http://schemas.microsoft.com/office/drawing/2014/main" id="{111B4A49-B930-4A89-A1CD-6CA2B3D95AED}"/>
              </a:ext>
            </a:extLst>
          </p:cNvPr>
          <p:cNvSpPr txBox="1"/>
          <p:nvPr/>
        </p:nvSpPr>
        <p:spPr>
          <a:xfrm>
            <a:off x="762000" y="15240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FFFFFF">
                    <a:alpha val="100000"/>
                  </a:srgbClr>
                </a:solidFill>
                <a:latin typeface="Roboto" panose="00000700000000000000" pitchFamily="2" charset="0"/>
              </a:rPr>
              <a:t>Driving success through collaboration and innovation</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200"/>
                                        <p:tgtEl>
                                          <p:spTgt spid="370"/>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370"/>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372"/>
                                        </p:tgtEl>
                                        <p:attrNameLst>
                                          <p:attrName>style.visibility</p:attrName>
                                        </p:attrNameLst>
                                      </p:cBhvr>
                                      <p:to>
                                        <p:strVal val="visible"/>
                                      </p:to>
                                    </p:set>
                                    <p:animEffect transition="in" filter="fade">
                                      <p:cBhvr>
                                        <p:cTn id="12" dur="1200"/>
                                        <p:tgtEl>
                                          <p:spTgt spid="372"/>
                                        </p:tgtEl>
                                      </p:cBhvr>
                                    </p:animEffect>
                                  </p:childTnLst>
                                </p:cTn>
                              </p:par>
                              <p:par>
                                <p:cTn id="13" presetID="64" presetClass="path" presetSubtype="0" accel="50000" decel="50000" fill="hold" nodeType="withEffect">
                                  <p:stCondLst>
                                    <p:cond delay="0"/>
                                  </p:stCondLst>
                                  <p:childTnLst>
                                    <p:animMotion origin="layout" path="M 0 0.074074075 L 0 0 E" pathEditMode="relative" ptsTypes="">
                                      <p:cBhvr>
                                        <p:cTn id="14" dur="1200" fill="hold"/>
                                        <p:tgtEl>
                                          <p:spTgt spid="372"/>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374"/>
                                        </p:tgtEl>
                                        <p:attrNameLst>
                                          <p:attrName>style.visibility</p:attrName>
                                        </p:attrNameLst>
                                      </p:cBhvr>
                                      <p:to>
                                        <p:strVal val="visible"/>
                                      </p:to>
                                    </p:set>
                                    <p:animEffect transition="in" filter="fade">
                                      <p:cBhvr>
                                        <p:cTn id="17" dur="1200"/>
                                        <p:tgtEl>
                                          <p:spTgt spid="374"/>
                                        </p:tgtEl>
                                      </p:cBhvr>
                                    </p:animEffect>
                                  </p:childTnLst>
                                </p:cTn>
                              </p:par>
                              <p:par>
                                <p:cTn id="18" presetID="64" presetClass="path" presetSubtype="0" accel="50000" decel="50000" fill="hold" nodeType="withEffect">
                                  <p:stCondLst>
                                    <p:cond delay="0"/>
                                  </p:stCondLst>
                                  <p:childTnLst>
                                    <p:animMotion origin="layout" path="M 0 0.07407176 L 0 -2.3170753E-06 E" pathEditMode="relative" ptsTypes="">
                                      <p:cBhvr>
                                        <p:cTn id="19" dur="1200" fill="hold"/>
                                        <p:tgtEl>
                                          <p:spTgt spid="374"/>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376"/>
                                        </p:tgtEl>
                                        <p:attrNameLst>
                                          <p:attrName>style.visibility</p:attrName>
                                        </p:attrNameLst>
                                      </p:cBhvr>
                                      <p:to>
                                        <p:strVal val="visible"/>
                                      </p:to>
                                    </p:set>
                                    <p:animEffect transition="in" filter="fade">
                                      <p:cBhvr>
                                        <p:cTn id="22" dur="1200"/>
                                        <p:tgtEl>
                                          <p:spTgt spid="376"/>
                                        </p:tgtEl>
                                      </p:cBhvr>
                                    </p:animEffect>
                                  </p:childTnLst>
                                </p:cTn>
                              </p:par>
                              <p:par>
                                <p:cTn id="23" presetID="64" presetClass="path" presetSubtype="0" accel="50000" decel="50000" fill="hold" nodeType="withEffect">
                                  <p:stCondLst>
                                    <p:cond delay="0"/>
                                  </p:stCondLst>
                                  <p:childTnLst>
                                    <p:animMotion origin="layout" path="M 0 0.07407645 L 0 2.3735895E-06 E" pathEditMode="relative" ptsTypes="">
                                      <p:cBhvr>
                                        <p:cTn id="24" dur="1200" fill="hold"/>
                                        <p:tgtEl>
                                          <p:spTgt spid="376"/>
                                        </p:tgtEl>
                                        <p:attrNameLst>
                                          <p:attrName>ppt_x</p:attrName>
                                          <p:attrName>ppt_y</p:attrName>
                                        </p:attrNameLst>
                                      </p:cBhvr>
                                    </p:animMotion>
                                  </p:childTnLst>
                                </p:cTn>
                              </p:par>
                              <p:par>
                                <p:cTn id="25" presetID="10" presetClass="entr" presetSubtype="0" accel="50000" decel="50000" fill="hold" nodeType="with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par>
                                <p:cTn id="28" presetID="10" presetClass="entr" presetSubtype="0" accel="50000" decel="50000" fill="hold" nodeType="withEffect">
                                  <p:stCondLst>
                                    <p:cond delay="0"/>
                                  </p:stCondLst>
                                  <p:childTnLst>
                                    <p:set>
                                      <p:cBhvr>
                                        <p:cTn id="29" dur="1" fill="hold">
                                          <p:stCondLst>
                                            <p:cond delay="0"/>
                                          </p:stCondLst>
                                        </p:cTn>
                                        <p:tgtEl>
                                          <p:spTgt spid="379"/>
                                        </p:tgtEl>
                                        <p:attrNameLst>
                                          <p:attrName>style.visibility</p:attrName>
                                        </p:attrNameLst>
                                      </p:cBhvr>
                                      <p:to>
                                        <p:strVal val="visible"/>
                                      </p:to>
                                    </p:set>
                                    <p:animEffect transition="in" filter="fade">
                                      <p:cBhvr>
                                        <p:cTn id="30" dur="1500"/>
                                        <p:tgtEl>
                                          <p:spTgt spid="379"/>
                                        </p:tgtEl>
                                      </p:cBhvr>
                                    </p:animEffect>
                                  </p:childTnLst>
                                </p:cTn>
                              </p:par>
                              <p:par>
                                <p:cTn id="31" presetID="10" presetClass="entr" presetSubtype="0" accel="50000" decel="50000" fill="hold" nodeType="withEffect">
                                  <p:stCondLst>
                                    <p:cond delay="1000"/>
                                  </p:stCondLst>
                                  <p:childTnLst>
                                    <p:set>
                                      <p:cBhvr>
                                        <p:cTn id="32" dur="1" fill="hold">
                                          <p:stCondLst>
                                            <p:cond delay="0"/>
                                          </p:stCondLst>
                                        </p:cTn>
                                        <p:tgtEl>
                                          <p:spTgt spid="380"/>
                                        </p:tgtEl>
                                        <p:attrNameLst>
                                          <p:attrName>style.visibility</p:attrName>
                                        </p:attrNameLst>
                                      </p:cBhvr>
                                      <p:to>
                                        <p:strVal val="visible"/>
                                      </p:to>
                                    </p:set>
                                    <p:animEffect transition="in" filter="fade">
                                      <p:cBhvr>
                                        <p:cTn id="33" dur="900"/>
                                        <p:tgtEl>
                                          <p:spTgt spid="380"/>
                                        </p:tgtEl>
                                      </p:cBhvr>
                                    </p:animEffect>
                                  </p:childTnLst>
                                </p:cTn>
                              </p:par>
                              <p:par>
                                <p:cTn id="34" presetID="64" presetClass="path" presetSubtype="0" accel="50000" decel="50000" fill="hold" nodeType="withEffect">
                                  <p:stCondLst>
                                    <p:cond delay="1000"/>
                                  </p:stCondLst>
                                  <p:childTnLst>
                                    <p:animMotion origin="layout" path="M 0 0.046298612 L 0 2.3170753E-06 E" pathEditMode="relative" ptsTypes="">
                                      <p:cBhvr>
                                        <p:cTn id="35" dur="900" fill="hold"/>
                                        <p:tgtEl>
                                          <p:spTgt spid="380"/>
                                        </p:tgtEl>
                                        <p:attrNameLst>
                                          <p:attrName>ppt_x</p:attrName>
                                          <p:attrName>ppt_y</p:attrName>
                                        </p:attrNameLst>
                                      </p:cBhvr>
                                    </p:animMotion>
                                  </p:childTnLst>
                                </p:cTn>
                              </p:par>
                              <p:par>
                                <p:cTn id="36" presetID="10" presetClass="entr" presetSubtype="0" accel="50000" decel="50000" fill="hold" nodeType="withEffect">
                                  <p:stCondLst>
                                    <p:cond delay="1000"/>
                                  </p:stCondLst>
                                  <p:childTnLst>
                                    <p:set>
                                      <p:cBhvr>
                                        <p:cTn id="37" dur="1" fill="hold">
                                          <p:stCondLst>
                                            <p:cond delay="0"/>
                                          </p:stCondLst>
                                        </p:cTn>
                                        <p:tgtEl>
                                          <p:spTgt spid="382"/>
                                        </p:tgtEl>
                                        <p:attrNameLst>
                                          <p:attrName>style.visibility</p:attrName>
                                        </p:attrNameLst>
                                      </p:cBhvr>
                                      <p:to>
                                        <p:strVal val="visible"/>
                                      </p:to>
                                    </p:set>
                                    <p:animEffect transition="in" filter="fade">
                                      <p:cBhvr>
                                        <p:cTn id="38" dur="900"/>
                                        <p:tgtEl>
                                          <p:spTgt spid="382"/>
                                        </p:tgtEl>
                                      </p:cBhvr>
                                    </p:animEffect>
                                  </p:childTnLst>
                                </p:cTn>
                              </p:par>
                              <p:par>
                                <p:cTn id="39" presetID="64" presetClass="path" presetSubtype="0" accel="50000" decel="50000" fill="hold" nodeType="withEffect">
                                  <p:stCondLst>
                                    <p:cond delay="1000"/>
                                  </p:stCondLst>
                                  <p:childTnLst>
                                    <p:animMotion origin="layout" path="M 0 0.046298612 L 0 2.3170753E-06 E" pathEditMode="relative" ptsTypes="">
                                      <p:cBhvr>
                                        <p:cTn id="40" dur="900" fill="hold"/>
                                        <p:tgtEl>
                                          <p:spTgt spid="382"/>
                                        </p:tgtEl>
                                        <p:attrNameLst>
                                          <p:attrName>ppt_x</p:attrName>
                                          <p:attrName>ppt_y</p:attrName>
                                        </p:attrNameLst>
                                      </p:cBhvr>
                                    </p:animMotion>
                                  </p:childTnLst>
                                </p:cTn>
                              </p:par>
                              <p:par>
                                <p:cTn id="41" presetID="10" presetClass="entr" presetSubtype="0" accel="50000" decel="50000" fill="hold" nodeType="withEffect">
                                  <p:stCondLst>
                                    <p:cond delay="1140"/>
                                  </p:stCondLst>
                                  <p:childTnLst>
                                    <p:set>
                                      <p:cBhvr>
                                        <p:cTn id="42" dur="1" fill="hold">
                                          <p:stCondLst>
                                            <p:cond delay="0"/>
                                          </p:stCondLst>
                                        </p:cTn>
                                        <p:tgtEl>
                                          <p:spTgt spid="384"/>
                                        </p:tgtEl>
                                        <p:attrNameLst>
                                          <p:attrName>style.visibility</p:attrName>
                                        </p:attrNameLst>
                                      </p:cBhvr>
                                      <p:to>
                                        <p:strVal val="visible"/>
                                      </p:to>
                                    </p:set>
                                    <p:animEffect transition="in" filter="fade">
                                      <p:cBhvr>
                                        <p:cTn id="43" dur="900"/>
                                        <p:tgtEl>
                                          <p:spTgt spid="384"/>
                                        </p:tgtEl>
                                      </p:cBhvr>
                                    </p:animEffect>
                                  </p:childTnLst>
                                </p:cTn>
                              </p:par>
                              <p:par>
                                <p:cTn id="44" presetID="64" presetClass="path" presetSubtype="0" accel="50000" decel="50000" fill="hold" nodeType="withEffect">
                                  <p:stCondLst>
                                    <p:cond delay="1140"/>
                                  </p:stCondLst>
                                  <p:childTnLst>
                                    <p:animMotion origin="layout" path="M -1.2715658E-06 0.04629867 L -1.2715658E-06 2.3735895E-06 E" pathEditMode="relative" ptsTypes="">
                                      <p:cBhvr>
                                        <p:cTn id="45" dur="900" fill="hold"/>
                                        <p:tgtEl>
                                          <p:spTgt spid="384"/>
                                        </p:tgtEl>
                                        <p:attrNameLst>
                                          <p:attrName>ppt_x</p:attrName>
                                          <p:attrName>ppt_y</p:attrName>
                                        </p:attrNameLst>
                                      </p:cBhvr>
                                    </p:animMotion>
                                  </p:childTnLst>
                                </p:cTn>
                              </p:par>
                              <p:par>
                                <p:cTn id="46" presetID="10" presetClass="entr" presetSubtype="0" accel="50000" decel="50000" fill="hold" nodeType="withEffect">
                                  <p:stCondLst>
                                    <p:cond delay="1140"/>
                                  </p:stCondLst>
                                  <p:childTnLst>
                                    <p:set>
                                      <p:cBhvr>
                                        <p:cTn id="47" dur="1" fill="hold">
                                          <p:stCondLst>
                                            <p:cond delay="0"/>
                                          </p:stCondLst>
                                        </p:cTn>
                                        <p:tgtEl>
                                          <p:spTgt spid="386"/>
                                        </p:tgtEl>
                                        <p:attrNameLst>
                                          <p:attrName>style.visibility</p:attrName>
                                        </p:attrNameLst>
                                      </p:cBhvr>
                                      <p:to>
                                        <p:strVal val="visible"/>
                                      </p:to>
                                    </p:set>
                                    <p:animEffect transition="in" filter="fade">
                                      <p:cBhvr>
                                        <p:cTn id="48" dur="900"/>
                                        <p:tgtEl>
                                          <p:spTgt spid="386"/>
                                        </p:tgtEl>
                                      </p:cBhvr>
                                    </p:animEffect>
                                  </p:childTnLst>
                                </p:cTn>
                              </p:par>
                              <p:par>
                                <p:cTn id="49" presetID="64" presetClass="path" presetSubtype="0" accel="50000" decel="50000" fill="hold" nodeType="withEffect">
                                  <p:stCondLst>
                                    <p:cond delay="1140"/>
                                  </p:stCondLst>
                                  <p:childTnLst>
                                    <p:animMotion origin="layout" path="M -1.2715658E-06 0.04629867 L -1.2715658E-06 2.3735895E-06 E" pathEditMode="relative" ptsTypes="">
                                      <p:cBhvr>
                                        <p:cTn id="50" dur="900" fill="hold"/>
                                        <p:tgtEl>
                                          <p:spTgt spid="386"/>
                                        </p:tgtEl>
                                        <p:attrNameLst>
                                          <p:attrName>ppt_x</p:attrName>
                                          <p:attrName>ppt_y</p:attrName>
                                        </p:attrNameLst>
                                      </p:cBhvr>
                                    </p:animMotion>
                                  </p:childTnLst>
                                </p:cTn>
                              </p:par>
                              <p:par>
                                <p:cTn id="51" presetID="10" presetClass="entr" presetSubtype="0" accel="50000" decel="50000" fill="hold" nodeType="withEffect">
                                  <p:stCondLst>
                                    <p:cond delay="1280"/>
                                  </p:stCondLst>
                                  <p:childTnLst>
                                    <p:set>
                                      <p:cBhvr>
                                        <p:cTn id="52" dur="1" fill="hold">
                                          <p:stCondLst>
                                            <p:cond delay="0"/>
                                          </p:stCondLst>
                                        </p:cTn>
                                        <p:tgtEl>
                                          <p:spTgt spid="388"/>
                                        </p:tgtEl>
                                        <p:attrNameLst>
                                          <p:attrName>style.visibility</p:attrName>
                                        </p:attrNameLst>
                                      </p:cBhvr>
                                      <p:to>
                                        <p:strVal val="visible"/>
                                      </p:to>
                                    </p:set>
                                    <p:animEffect transition="in" filter="fade">
                                      <p:cBhvr>
                                        <p:cTn id="53" dur="900"/>
                                        <p:tgtEl>
                                          <p:spTgt spid="388"/>
                                        </p:tgtEl>
                                      </p:cBhvr>
                                    </p:animEffect>
                                  </p:childTnLst>
                                </p:cTn>
                              </p:par>
                              <p:par>
                                <p:cTn id="54" presetID="64" presetClass="path" presetSubtype="0" accel="50000" decel="50000" fill="hold" nodeType="withEffect">
                                  <p:stCondLst>
                                    <p:cond delay="1280"/>
                                  </p:stCondLst>
                                  <p:childTnLst>
                                    <p:animMotion origin="layout" path="M 0 0.04629867 L 0 2.3735895E-06 E" pathEditMode="relative" ptsTypes="">
                                      <p:cBhvr>
                                        <p:cTn id="55" dur="900" fill="hold"/>
                                        <p:tgtEl>
                                          <p:spTgt spid="388"/>
                                        </p:tgtEl>
                                        <p:attrNameLst>
                                          <p:attrName>ppt_x</p:attrName>
                                          <p:attrName>ppt_y</p:attrName>
                                        </p:attrNameLst>
                                      </p:cBhvr>
                                    </p:animMotion>
                                  </p:childTnLst>
                                </p:cTn>
                              </p:par>
                              <p:par>
                                <p:cTn id="56" presetID="10" presetClass="entr" presetSubtype="0" accel="50000" decel="50000" fill="hold" nodeType="withEffect">
                                  <p:stCondLst>
                                    <p:cond delay="1280"/>
                                  </p:stCondLst>
                                  <p:childTnLst>
                                    <p:set>
                                      <p:cBhvr>
                                        <p:cTn id="57" dur="1" fill="hold">
                                          <p:stCondLst>
                                            <p:cond delay="0"/>
                                          </p:stCondLst>
                                        </p:cTn>
                                        <p:tgtEl>
                                          <p:spTgt spid="390"/>
                                        </p:tgtEl>
                                        <p:attrNameLst>
                                          <p:attrName>style.visibility</p:attrName>
                                        </p:attrNameLst>
                                      </p:cBhvr>
                                      <p:to>
                                        <p:strVal val="visible"/>
                                      </p:to>
                                    </p:set>
                                    <p:animEffect transition="in" filter="fade">
                                      <p:cBhvr>
                                        <p:cTn id="58" dur="900"/>
                                        <p:tgtEl>
                                          <p:spTgt spid="390"/>
                                        </p:tgtEl>
                                      </p:cBhvr>
                                    </p:animEffect>
                                  </p:childTnLst>
                                </p:cTn>
                              </p:par>
                              <p:par>
                                <p:cTn id="59" presetID="64" presetClass="path" presetSubtype="0" accel="50000" decel="50000" fill="hold" nodeType="withEffect">
                                  <p:stCondLst>
                                    <p:cond delay="1280"/>
                                  </p:stCondLst>
                                  <p:childTnLst>
                                    <p:animMotion origin="layout" path="M 0 0.04629867 L 0 2.3735895E-06 E" pathEditMode="relative" ptsTypes="">
                                      <p:cBhvr>
                                        <p:cTn id="60" dur="900" fill="hold"/>
                                        <p:tgtEl>
                                          <p:spTgt spid="390"/>
                                        </p:tgtEl>
                                        <p:attrNameLst>
                                          <p:attrName>ppt_x</p:attrName>
                                          <p:attrName>ppt_y</p:attrName>
                                        </p:attrNameLst>
                                      </p:cBhvr>
                                    </p:animMotion>
                                  </p:childTnLst>
                                </p:cTn>
                              </p:par>
                              <p:par>
                                <p:cTn id="61" presetID="10" presetClass="entr" presetSubtype="0" accel="50000" decel="50000" fill="hold" nodeType="withEffect">
                                  <p:stCondLst>
                                    <p:cond delay="300"/>
                                  </p:stCondLst>
                                  <p:childTnLst>
                                    <p:set>
                                      <p:cBhvr>
                                        <p:cTn id="62" dur="1" fill="hold">
                                          <p:stCondLst>
                                            <p:cond delay="0"/>
                                          </p:stCondLst>
                                        </p:cTn>
                                        <p:tgtEl>
                                          <p:spTgt spid="392"/>
                                        </p:tgtEl>
                                        <p:attrNameLst>
                                          <p:attrName>style.visibility</p:attrName>
                                        </p:attrNameLst>
                                      </p:cBhvr>
                                      <p:to>
                                        <p:strVal val="visible"/>
                                      </p:to>
                                    </p:set>
                                    <p:animEffect transition="in" filter="fade">
                                      <p:cBhvr>
                                        <p:cTn id="63" dur="1200"/>
                                        <p:tgtEl>
                                          <p:spTgt spid="392"/>
                                        </p:tgtEl>
                                      </p:cBhvr>
                                    </p:animEffect>
                                  </p:childTnLst>
                                </p:cTn>
                              </p:par>
                              <p:par>
                                <p:cTn id="64" presetID="64" presetClass="path" presetSubtype="0" accel="50000" decel="50000" fill="hold" nodeType="withEffect">
                                  <p:stCondLst>
                                    <p:cond delay="300"/>
                                  </p:stCondLst>
                                  <p:childTnLst>
                                    <p:animMotion origin="layout" path="M 0 0.046293978 L 0 -2.3170753E-06 E" pathEditMode="relative" ptsTypes="">
                                      <p:cBhvr>
                                        <p:cTn id="65" dur="1200" fill="hold"/>
                                        <p:tgtEl>
                                          <p:spTgt spid="392"/>
                                        </p:tgtEl>
                                        <p:attrNameLst>
                                          <p:attrName>ppt_x</p:attrName>
                                          <p:attrName>ppt_y</p:attrName>
                                        </p:attrNameLst>
                                      </p:cBhvr>
                                    </p:animMotion>
                                  </p:childTnLst>
                                </p:cTn>
                              </p:par>
                              <p:par>
                                <p:cTn id="66" presetID="10" presetClass="entr" presetSubtype="0" accel="50000" decel="50000" fill="hold" nodeType="withEffect">
                                  <p:stCondLst>
                                    <p:cond delay="400"/>
                                  </p:stCondLst>
                                  <p:childTnLst>
                                    <p:set>
                                      <p:cBhvr>
                                        <p:cTn id="67" dur="1" fill="hold">
                                          <p:stCondLst>
                                            <p:cond delay="0"/>
                                          </p:stCondLst>
                                        </p:cTn>
                                        <p:tgtEl>
                                          <p:spTgt spid="394"/>
                                        </p:tgtEl>
                                        <p:attrNameLst>
                                          <p:attrName>style.visibility</p:attrName>
                                        </p:attrNameLst>
                                      </p:cBhvr>
                                      <p:to>
                                        <p:strVal val="visible"/>
                                      </p:to>
                                    </p:set>
                                    <p:animEffect transition="in" filter="fade">
                                      <p:cBhvr>
                                        <p:cTn id="68" dur="1200"/>
                                        <p:tgtEl>
                                          <p:spTgt spid="394"/>
                                        </p:tgtEl>
                                      </p:cBhvr>
                                    </p:animEffect>
                                  </p:childTnLst>
                                </p:cTn>
                              </p:par>
                              <p:par>
                                <p:cTn id="69" presetID="64" presetClass="path" presetSubtype="0" accel="50000" decel="50000" fill="hold" nodeType="withEffect">
                                  <p:stCondLst>
                                    <p:cond delay="400"/>
                                  </p:stCondLst>
                                  <p:childTnLst>
                                    <p:animMotion origin="layout" path="M 0 0.046296295 L 0 0 E" pathEditMode="relative" ptsTypes="">
                                      <p:cBhvr>
                                        <p:cTn id="70" dur="1200" fill="hold"/>
                                        <p:tgtEl>
                                          <p:spTgt spid="3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p:bldP spid="372" grpId="0"/>
      <p:bldP spid="374" grpId="0"/>
      <p:bldP spid="376" grpId="0"/>
      <p:bldP spid="378" grpId="0"/>
      <p:bldP spid="379" grpId="0"/>
      <p:bldP spid="380" grpId="0"/>
      <p:bldP spid="382" grpId="0"/>
      <p:bldP spid="384" grpId="0"/>
      <p:bldP spid="386" grpId="0"/>
      <p:bldP spid="388" grpId="0"/>
      <p:bldP spid="390" grpId="0"/>
      <p:bldP spid="392" grpId="0"/>
      <p:bldP spid="3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9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6800850"/>
            <a:ext cx="4381500" cy="3486150"/>
          </a:xfrm>
          <a:prstGeom prst="rect">
            <a:avLst/>
          </a:prstGeom>
        </p:spPr>
      </p:pic>
      <p:pic>
        <p:nvPicPr>
          <p:cNvPr id="40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42474" y="8915781"/>
            <a:ext cx="228600" cy="228600"/>
          </a:xfrm>
          <a:prstGeom prst="rect">
            <a:avLst/>
          </a:prstGeom>
        </p:spPr>
      </p:pic>
      <p:pic>
        <p:nvPicPr>
          <p:cNvPr id="4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42474" y="9297448"/>
            <a:ext cx="228600" cy="228600"/>
          </a:xfrm>
          <a:prstGeom prst="rect">
            <a:avLst/>
          </a:prstGeom>
        </p:spPr>
      </p:pic>
      <p:pic>
        <p:nvPicPr>
          <p:cNvPr id="40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0" y="2914650"/>
            <a:ext cx="17526000" cy="3238500"/>
          </a:xfrm>
          <a:prstGeom prst="rect">
            <a:avLst/>
          </a:prstGeom>
        </p:spPr>
      </p:pic>
      <p:pic>
        <p:nvPicPr>
          <p:cNvPr id="40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944761" y="3867150"/>
            <a:ext cx="4438650" cy="1333500"/>
          </a:xfrm>
          <a:prstGeom prst="rect">
            <a:avLst/>
          </a:prstGeom>
        </p:spPr>
      </p:pic>
      <p:sp>
        <p:nvSpPr>
          <p:cNvPr id="409" name="Primary Heading-0">
            <a:extLst>
              <a:ext uri="{FF2B5EF4-FFF2-40B4-BE49-F238E27FC236}">
                <a16:creationId xmlns:a16="http://schemas.microsoft.com/office/drawing/2014/main" id="{111B4A49-B930-4A89-A1CD-6CA2B3D95AED}"/>
              </a:ext>
            </a:extLst>
          </p:cNvPr>
          <p:cNvSpPr txBox="1"/>
          <p:nvPr/>
        </p:nvSpPr>
        <p:spPr>
          <a:xfrm>
            <a:off x="944880" y="5962650"/>
            <a:ext cx="403383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Design and Implementation of CRM</a:t>
            </a:r>
          </a:p>
        </p:txBody>
      </p:sp>
      <p:sp>
        <p:nvSpPr>
          <p:cNvPr id="411" name="Description of a primary heading-0">
            <a:extLst>
              <a:ext uri="{FF2B5EF4-FFF2-40B4-BE49-F238E27FC236}">
                <a16:creationId xmlns:a16="http://schemas.microsoft.com/office/drawing/2014/main" id="{111B4A49-B930-4A89-A1CD-6CA2B3D95AED}"/>
              </a:ext>
            </a:extLst>
          </p:cNvPr>
          <p:cNvSpPr txBox="1"/>
          <p:nvPr/>
        </p:nvSpPr>
        <p:spPr>
          <a:xfrm>
            <a:off x="944880" y="6838950"/>
            <a:ext cx="4033838" cy="10001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Focus on creating and customizing effective CRM solutions for diverse business needs.</a:t>
            </a:r>
          </a:p>
        </p:txBody>
      </p:sp>
      <p:pic>
        <p:nvPicPr>
          <p:cNvPr id="4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5477322" y="3867150"/>
            <a:ext cx="4438650" cy="1333500"/>
          </a:xfrm>
          <a:prstGeom prst="rect">
            <a:avLst/>
          </a:prstGeom>
        </p:spPr>
      </p:pic>
      <p:sp>
        <p:nvSpPr>
          <p:cNvPr id="415" name="Primary Heading-1">
            <a:extLst>
              <a:ext uri="{FF2B5EF4-FFF2-40B4-BE49-F238E27FC236}">
                <a16:creationId xmlns:a16="http://schemas.microsoft.com/office/drawing/2014/main" id="{111B4A49-B930-4A89-A1CD-6CA2B3D95AED}"/>
              </a:ext>
            </a:extLst>
          </p:cNvPr>
          <p:cNvSpPr txBox="1"/>
          <p:nvPr/>
        </p:nvSpPr>
        <p:spPr>
          <a:xfrm>
            <a:off x="5477446" y="5962650"/>
            <a:ext cx="403383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Automation and Advanced Analytics</a:t>
            </a:r>
          </a:p>
        </p:txBody>
      </p:sp>
      <p:sp>
        <p:nvSpPr>
          <p:cNvPr id="417" name="Description of a primary heading-1">
            <a:extLst>
              <a:ext uri="{FF2B5EF4-FFF2-40B4-BE49-F238E27FC236}">
                <a16:creationId xmlns:a16="http://schemas.microsoft.com/office/drawing/2014/main" id="{111B4A49-B930-4A89-A1CD-6CA2B3D95AED}"/>
              </a:ext>
            </a:extLst>
          </p:cNvPr>
          <p:cNvSpPr txBox="1"/>
          <p:nvPr/>
        </p:nvSpPr>
        <p:spPr>
          <a:xfrm>
            <a:off x="5477446" y="6838950"/>
            <a:ext cx="4033838" cy="10001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Utilize automation tools and analytics to enhance efficiency and insights in customer relationships.</a:t>
            </a:r>
          </a:p>
        </p:txBody>
      </p:sp>
      <p:pic>
        <p:nvPicPr>
          <p:cNvPr id="41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10009880" y="3867150"/>
            <a:ext cx="4438650" cy="1333500"/>
          </a:xfrm>
          <a:prstGeom prst="rect">
            <a:avLst/>
          </a:prstGeom>
        </p:spPr>
      </p:pic>
      <p:sp>
        <p:nvSpPr>
          <p:cNvPr id="421" name="Primary Heading-2">
            <a:extLst>
              <a:ext uri="{FF2B5EF4-FFF2-40B4-BE49-F238E27FC236}">
                <a16:creationId xmlns:a16="http://schemas.microsoft.com/office/drawing/2014/main" id="{111B4A49-B930-4A89-A1CD-6CA2B3D95AED}"/>
              </a:ext>
            </a:extLst>
          </p:cNvPr>
          <p:cNvSpPr txBox="1"/>
          <p:nvPr/>
        </p:nvSpPr>
        <p:spPr>
          <a:xfrm>
            <a:off x="10010013" y="5962650"/>
            <a:ext cx="403383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360° Customer Interaction View</a:t>
            </a:r>
          </a:p>
        </p:txBody>
      </p:sp>
      <p:sp>
        <p:nvSpPr>
          <p:cNvPr id="423" name="Description of a primary heading-2">
            <a:extLst>
              <a:ext uri="{FF2B5EF4-FFF2-40B4-BE49-F238E27FC236}">
                <a16:creationId xmlns:a16="http://schemas.microsoft.com/office/drawing/2014/main" id="{111B4A49-B930-4A89-A1CD-6CA2B3D95AED}"/>
              </a:ext>
            </a:extLst>
          </p:cNvPr>
          <p:cNvSpPr txBox="1"/>
          <p:nvPr/>
        </p:nvSpPr>
        <p:spPr>
          <a:xfrm>
            <a:off x="10010013" y="6838950"/>
            <a:ext cx="4033838" cy="10001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Provide clients with a unified view of all customer interactions to improve service and engagement.</a:t>
            </a:r>
          </a:p>
        </p:txBody>
      </p:sp>
      <p:sp>
        <p:nvSpPr>
          <p:cNvPr id="425" name="Click here to edit title-497">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181C24">
                    <a:alpha val="100000"/>
                  </a:srgbClr>
                </a:solidFill>
                <a:latin typeface="Poppins SemiBold" panose="00000700000000000000" pitchFamily="2" charset="0"/>
              </a:rPr>
              <a:t>Expertise in Salesforce Solutions</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200"/>
                                        <p:tgtEl>
                                          <p:spTgt spid="399"/>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399"/>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fade">
                                      <p:cBhvr>
                                        <p:cTn id="12" dur="1200"/>
                                        <p:tgtEl>
                                          <p:spTgt spid="401"/>
                                        </p:tgtEl>
                                      </p:cBhvr>
                                    </p:animEffect>
                                  </p:childTnLst>
                                </p:cTn>
                              </p:par>
                              <p:par>
                                <p:cTn id="13" presetID="64" presetClass="path" presetSubtype="0" accel="50000" decel="50000" fill="hold" nodeType="withEffect">
                                  <p:stCondLst>
                                    <p:cond delay="0"/>
                                  </p:stCondLst>
                                  <p:childTnLst>
                                    <p:animMotion origin="layout" path="M 0 0.07407176 L 0 -2.3170753E-06 E" pathEditMode="relative" ptsTypes="">
                                      <p:cBhvr>
                                        <p:cTn id="14" dur="1200" fill="hold"/>
                                        <p:tgtEl>
                                          <p:spTgt spid="401"/>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403"/>
                                        </p:tgtEl>
                                        <p:attrNameLst>
                                          <p:attrName>style.visibility</p:attrName>
                                        </p:attrNameLst>
                                      </p:cBhvr>
                                      <p:to>
                                        <p:strVal val="visible"/>
                                      </p:to>
                                    </p:set>
                                    <p:animEffect transition="in" filter="fade">
                                      <p:cBhvr>
                                        <p:cTn id="17" dur="1200"/>
                                        <p:tgtEl>
                                          <p:spTgt spid="403"/>
                                        </p:tgtEl>
                                      </p:cBhvr>
                                    </p:animEffect>
                                  </p:childTnLst>
                                </p:cTn>
                              </p:par>
                              <p:par>
                                <p:cTn id="18" presetID="64" presetClass="path" presetSubtype="0" accel="50000" decel="50000" fill="hold" nodeType="withEffect">
                                  <p:stCondLst>
                                    <p:cond delay="0"/>
                                  </p:stCondLst>
                                  <p:childTnLst>
                                    <p:animMotion origin="layout" path="M 0 0.07407645 L 0 2.3735895E-06 E" pathEditMode="relative" ptsTypes="">
                                      <p:cBhvr>
                                        <p:cTn id="19" dur="1200" fill="hold"/>
                                        <p:tgtEl>
                                          <p:spTgt spid="403"/>
                                        </p:tgtEl>
                                        <p:attrNameLst>
                                          <p:attrName>ppt_x</p:attrName>
                                          <p:attrName>ppt_y</p:attrName>
                                        </p:attrNameLst>
                                      </p:cBhvr>
                                    </p:animMotion>
                                  </p:childTnLst>
                                </p:cTn>
                              </p:par>
                              <p:par>
                                <p:cTn id="20" presetID="10" presetClass="entr" presetSubtype="0" accel="50000" decel="50000" fill="hold" nodeType="withEffect">
                                  <p:stCondLst>
                                    <p:cond delay="1000"/>
                                  </p:stCondLst>
                                  <p:childTnLst>
                                    <p:set>
                                      <p:cBhvr>
                                        <p:cTn id="21" dur="1" fill="hold">
                                          <p:stCondLst>
                                            <p:cond delay="0"/>
                                          </p:stCondLst>
                                        </p:cTn>
                                        <p:tgtEl>
                                          <p:spTgt spid="405"/>
                                        </p:tgtEl>
                                        <p:attrNameLst>
                                          <p:attrName>style.visibility</p:attrName>
                                        </p:attrNameLst>
                                      </p:cBhvr>
                                      <p:to>
                                        <p:strVal val="visible"/>
                                      </p:to>
                                    </p:set>
                                    <p:animEffect transition="in" filter="fade">
                                      <p:cBhvr>
                                        <p:cTn id="22" dur="900"/>
                                        <p:tgtEl>
                                          <p:spTgt spid="405"/>
                                        </p:tgtEl>
                                      </p:cBhvr>
                                    </p:animEffect>
                                  </p:childTnLst>
                                </p:cTn>
                              </p:par>
                              <p:par>
                                <p:cTn id="23" presetID="64" presetClass="path" presetSubtype="0" accel="50000" decel="50000" fill="hold" nodeType="withEffect">
                                  <p:stCondLst>
                                    <p:cond delay="1000"/>
                                  </p:stCondLst>
                                  <p:childTnLst>
                                    <p:animMotion origin="layout" path="M 0 0.046296295 L 0 0 E" pathEditMode="relative" ptsTypes="">
                                      <p:cBhvr>
                                        <p:cTn id="24" dur="900" fill="hold"/>
                                        <p:tgtEl>
                                          <p:spTgt spid="405"/>
                                        </p:tgtEl>
                                        <p:attrNameLst>
                                          <p:attrName>ppt_x</p:attrName>
                                          <p:attrName>ppt_y</p:attrName>
                                        </p:attrNameLst>
                                      </p:cBhvr>
                                    </p:animMotion>
                                  </p:childTnLst>
                                </p:cTn>
                              </p:par>
                              <p:par>
                                <p:cTn id="25" presetID="10" presetClass="entr" presetSubtype="0" accel="50000" decel="50000" fill="hold" nodeType="withEffect">
                                  <p:stCondLst>
                                    <p:cond delay="1000"/>
                                  </p:stCondLst>
                                  <p:childTnLst>
                                    <p:set>
                                      <p:cBhvr>
                                        <p:cTn id="26" dur="1" fill="hold">
                                          <p:stCondLst>
                                            <p:cond delay="0"/>
                                          </p:stCondLst>
                                        </p:cTn>
                                        <p:tgtEl>
                                          <p:spTgt spid="407"/>
                                        </p:tgtEl>
                                        <p:attrNameLst>
                                          <p:attrName>style.visibility</p:attrName>
                                        </p:attrNameLst>
                                      </p:cBhvr>
                                      <p:to>
                                        <p:strVal val="visible"/>
                                      </p:to>
                                    </p:set>
                                    <p:animEffect transition="in" filter="fade">
                                      <p:cBhvr>
                                        <p:cTn id="27" dur="900"/>
                                        <p:tgtEl>
                                          <p:spTgt spid="407"/>
                                        </p:tgtEl>
                                      </p:cBhvr>
                                    </p:animEffect>
                                  </p:childTnLst>
                                </p:cTn>
                              </p:par>
                              <p:par>
                                <p:cTn id="28" presetID="64" presetClass="path" presetSubtype="0" accel="50000" decel="50000" fill="hold" nodeType="withEffect">
                                  <p:stCondLst>
                                    <p:cond delay="1000"/>
                                  </p:stCondLst>
                                  <p:childTnLst>
                                    <p:animMotion origin="layout" path="M 0 0.046296295 L 0 0 E" pathEditMode="relative" ptsTypes="">
                                      <p:cBhvr>
                                        <p:cTn id="29" dur="900" fill="hold"/>
                                        <p:tgtEl>
                                          <p:spTgt spid="407"/>
                                        </p:tgtEl>
                                        <p:attrNameLst>
                                          <p:attrName>ppt_x</p:attrName>
                                          <p:attrName>ppt_y</p:attrName>
                                        </p:attrNameLst>
                                      </p:cBhvr>
                                    </p:animMotion>
                                  </p:childTnLst>
                                </p:cTn>
                              </p:par>
                              <p:par>
                                <p:cTn id="30" presetID="10" presetClass="entr" presetSubtype="0" accel="50000" decel="50000" fill="hold" nodeType="withEffect">
                                  <p:stCondLst>
                                    <p:cond delay="1000"/>
                                  </p:stCondLst>
                                  <p:childTnLst>
                                    <p:set>
                                      <p:cBhvr>
                                        <p:cTn id="31" dur="1" fill="hold">
                                          <p:stCondLst>
                                            <p:cond delay="0"/>
                                          </p:stCondLst>
                                        </p:cTn>
                                        <p:tgtEl>
                                          <p:spTgt spid="409"/>
                                        </p:tgtEl>
                                        <p:attrNameLst>
                                          <p:attrName>style.visibility</p:attrName>
                                        </p:attrNameLst>
                                      </p:cBhvr>
                                      <p:to>
                                        <p:strVal val="visible"/>
                                      </p:to>
                                    </p:set>
                                    <p:animEffect transition="in" filter="fade">
                                      <p:cBhvr>
                                        <p:cTn id="32" dur="900"/>
                                        <p:tgtEl>
                                          <p:spTgt spid="409"/>
                                        </p:tgtEl>
                                      </p:cBhvr>
                                    </p:animEffect>
                                  </p:childTnLst>
                                </p:cTn>
                              </p:par>
                              <p:par>
                                <p:cTn id="33" presetID="64" presetClass="path" presetSubtype="0" accel="50000" decel="50000" fill="hold" nodeType="withEffect">
                                  <p:stCondLst>
                                    <p:cond delay="1000"/>
                                  </p:stCondLst>
                                  <p:childTnLst>
                                    <p:animMotion origin="layout" path="M 0 0.046296295 L 0 0 E" pathEditMode="relative" ptsTypes="">
                                      <p:cBhvr>
                                        <p:cTn id="34" dur="900" fill="hold"/>
                                        <p:tgtEl>
                                          <p:spTgt spid="409"/>
                                        </p:tgtEl>
                                        <p:attrNameLst>
                                          <p:attrName>ppt_x</p:attrName>
                                          <p:attrName>ppt_y</p:attrName>
                                        </p:attrNameLst>
                                      </p:cBhvr>
                                    </p:animMotion>
                                  </p:childTnLst>
                                </p:cTn>
                              </p:par>
                              <p:par>
                                <p:cTn id="35" presetID="10" presetClass="entr" presetSubtype="0" accel="50000" decel="50000" fill="hold" nodeType="withEffect">
                                  <p:stCondLst>
                                    <p:cond delay="1000"/>
                                  </p:stCondLst>
                                  <p:childTnLst>
                                    <p:set>
                                      <p:cBhvr>
                                        <p:cTn id="36" dur="1" fill="hold">
                                          <p:stCondLst>
                                            <p:cond delay="0"/>
                                          </p:stCondLst>
                                        </p:cTn>
                                        <p:tgtEl>
                                          <p:spTgt spid="411"/>
                                        </p:tgtEl>
                                        <p:attrNameLst>
                                          <p:attrName>style.visibility</p:attrName>
                                        </p:attrNameLst>
                                      </p:cBhvr>
                                      <p:to>
                                        <p:strVal val="visible"/>
                                      </p:to>
                                    </p:set>
                                    <p:animEffect transition="in" filter="fade">
                                      <p:cBhvr>
                                        <p:cTn id="37" dur="900"/>
                                        <p:tgtEl>
                                          <p:spTgt spid="411"/>
                                        </p:tgtEl>
                                      </p:cBhvr>
                                    </p:animEffect>
                                  </p:childTnLst>
                                </p:cTn>
                              </p:par>
                              <p:par>
                                <p:cTn id="38" presetID="64" presetClass="path" presetSubtype="0" accel="50000" decel="50000" fill="hold" nodeType="withEffect">
                                  <p:stCondLst>
                                    <p:cond delay="1000"/>
                                  </p:stCondLst>
                                  <p:childTnLst>
                                    <p:animMotion origin="layout" path="M 0 0.046296295 L 0 0 E" pathEditMode="relative" ptsTypes="">
                                      <p:cBhvr>
                                        <p:cTn id="39" dur="900" fill="hold"/>
                                        <p:tgtEl>
                                          <p:spTgt spid="411"/>
                                        </p:tgtEl>
                                        <p:attrNameLst>
                                          <p:attrName>ppt_x</p:attrName>
                                          <p:attrName>ppt_y</p:attrName>
                                        </p:attrNameLst>
                                      </p:cBhvr>
                                    </p:animMotion>
                                  </p:childTnLst>
                                </p:cTn>
                              </p:par>
                              <p:par>
                                <p:cTn id="40" presetID="10" presetClass="entr" presetSubtype="0" accel="50000" decel="50000" fill="hold" nodeType="withEffect">
                                  <p:stCondLst>
                                    <p:cond delay="1140"/>
                                  </p:stCondLst>
                                  <p:childTnLst>
                                    <p:set>
                                      <p:cBhvr>
                                        <p:cTn id="41" dur="1" fill="hold">
                                          <p:stCondLst>
                                            <p:cond delay="0"/>
                                          </p:stCondLst>
                                        </p:cTn>
                                        <p:tgtEl>
                                          <p:spTgt spid="413"/>
                                        </p:tgtEl>
                                        <p:attrNameLst>
                                          <p:attrName>style.visibility</p:attrName>
                                        </p:attrNameLst>
                                      </p:cBhvr>
                                      <p:to>
                                        <p:strVal val="visible"/>
                                      </p:to>
                                    </p:set>
                                    <p:animEffect transition="in" filter="fade">
                                      <p:cBhvr>
                                        <p:cTn id="42" dur="900"/>
                                        <p:tgtEl>
                                          <p:spTgt spid="413"/>
                                        </p:tgtEl>
                                      </p:cBhvr>
                                    </p:animEffect>
                                  </p:childTnLst>
                                </p:cTn>
                              </p:par>
                              <p:par>
                                <p:cTn id="43" presetID="64" presetClass="path" presetSubtype="0" accel="50000" decel="50000" fill="hold" nodeType="withEffect">
                                  <p:stCondLst>
                                    <p:cond delay="1140"/>
                                  </p:stCondLst>
                                  <p:childTnLst>
                                    <p:animMotion origin="layout" path="M 1.3033549E-06 0.046296295 L 1.3033549E-06 0 E" pathEditMode="relative" ptsTypes="">
                                      <p:cBhvr>
                                        <p:cTn id="44" dur="900" fill="hold"/>
                                        <p:tgtEl>
                                          <p:spTgt spid="413"/>
                                        </p:tgtEl>
                                        <p:attrNameLst>
                                          <p:attrName>ppt_x</p:attrName>
                                          <p:attrName>ppt_y</p:attrName>
                                        </p:attrNameLst>
                                      </p:cBhvr>
                                    </p:animMotion>
                                  </p:childTnLst>
                                </p:cTn>
                              </p:par>
                              <p:par>
                                <p:cTn id="45" presetID="10" presetClass="entr" presetSubtype="0" accel="50000" decel="50000" fill="hold" nodeType="withEffect">
                                  <p:stCondLst>
                                    <p:cond delay="1140"/>
                                  </p:stCondLst>
                                  <p:childTnLst>
                                    <p:set>
                                      <p:cBhvr>
                                        <p:cTn id="46" dur="1" fill="hold">
                                          <p:stCondLst>
                                            <p:cond delay="0"/>
                                          </p:stCondLst>
                                        </p:cTn>
                                        <p:tgtEl>
                                          <p:spTgt spid="415"/>
                                        </p:tgtEl>
                                        <p:attrNameLst>
                                          <p:attrName>style.visibility</p:attrName>
                                        </p:attrNameLst>
                                      </p:cBhvr>
                                      <p:to>
                                        <p:strVal val="visible"/>
                                      </p:to>
                                    </p:set>
                                    <p:animEffect transition="in" filter="fade">
                                      <p:cBhvr>
                                        <p:cTn id="47" dur="900"/>
                                        <p:tgtEl>
                                          <p:spTgt spid="415"/>
                                        </p:tgtEl>
                                      </p:cBhvr>
                                    </p:animEffect>
                                  </p:childTnLst>
                                </p:cTn>
                              </p:par>
                              <p:par>
                                <p:cTn id="48" presetID="64" presetClass="path" presetSubtype="0" accel="50000" decel="50000" fill="hold" nodeType="withEffect">
                                  <p:stCondLst>
                                    <p:cond delay="1140"/>
                                  </p:stCondLst>
                                  <p:childTnLst>
                                    <p:animMotion origin="layout" path="M 1.3033549E-06 0.046296295 L 1.3033549E-06 0 E" pathEditMode="relative" ptsTypes="">
                                      <p:cBhvr>
                                        <p:cTn id="49" dur="900" fill="hold"/>
                                        <p:tgtEl>
                                          <p:spTgt spid="415"/>
                                        </p:tgtEl>
                                        <p:attrNameLst>
                                          <p:attrName>ppt_x</p:attrName>
                                          <p:attrName>ppt_y</p:attrName>
                                        </p:attrNameLst>
                                      </p:cBhvr>
                                    </p:animMotion>
                                  </p:childTnLst>
                                </p:cTn>
                              </p:par>
                              <p:par>
                                <p:cTn id="50" presetID="10" presetClass="entr" presetSubtype="0" accel="50000" decel="50000" fill="hold" nodeType="withEffect">
                                  <p:stCondLst>
                                    <p:cond delay="1140"/>
                                  </p:stCondLst>
                                  <p:childTnLst>
                                    <p:set>
                                      <p:cBhvr>
                                        <p:cTn id="51" dur="1" fill="hold">
                                          <p:stCondLst>
                                            <p:cond delay="0"/>
                                          </p:stCondLst>
                                        </p:cTn>
                                        <p:tgtEl>
                                          <p:spTgt spid="417"/>
                                        </p:tgtEl>
                                        <p:attrNameLst>
                                          <p:attrName>style.visibility</p:attrName>
                                        </p:attrNameLst>
                                      </p:cBhvr>
                                      <p:to>
                                        <p:strVal val="visible"/>
                                      </p:to>
                                    </p:set>
                                    <p:animEffect transition="in" filter="fade">
                                      <p:cBhvr>
                                        <p:cTn id="52" dur="900"/>
                                        <p:tgtEl>
                                          <p:spTgt spid="417"/>
                                        </p:tgtEl>
                                      </p:cBhvr>
                                    </p:animEffect>
                                  </p:childTnLst>
                                </p:cTn>
                              </p:par>
                              <p:par>
                                <p:cTn id="53" presetID="64" presetClass="path" presetSubtype="0" accel="50000" decel="50000" fill="hold" nodeType="withEffect">
                                  <p:stCondLst>
                                    <p:cond delay="1140"/>
                                  </p:stCondLst>
                                  <p:childTnLst>
                                    <p:animMotion origin="layout" path="M 1.3033549E-06 0.046296295 L 1.3033549E-06 0 E" pathEditMode="relative" ptsTypes="">
                                      <p:cBhvr>
                                        <p:cTn id="54" dur="900" fill="hold"/>
                                        <p:tgtEl>
                                          <p:spTgt spid="417"/>
                                        </p:tgtEl>
                                        <p:attrNameLst>
                                          <p:attrName>ppt_x</p:attrName>
                                          <p:attrName>ppt_y</p:attrName>
                                        </p:attrNameLst>
                                      </p:cBhvr>
                                    </p:animMotion>
                                  </p:childTnLst>
                                </p:cTn>
                              </p:par>
                              <p:par>
                                <p:cTn id="55" presetID="10" presetClass="entr" presetSubtype="0" accel="50000" decel="50000" fill="hold" nodeType="withEffect">
                                  <p:stCondLst>
                                    <p:cond delay="1280"/>
                                  </p:stCondLst>
                                  <p:childTnLst>
                                    <p:set>
                                      <p:cBhvr>
                                        <p:cTn id="56" dur="1" fill="hold">
                                          <p:stCondLst>
                                            <p:cond delay="0"/>
                                          </p:stCondLst>
                                        </p:cTn>
                                        <p:tgtEl>
                                          <p:spTgt spid="419"/>
                                        </p:tgtEl>
                                        <p:attrNameLst>
                                          <p:attrName>style.visibility</p:attrName>
                                        </p:attrNameLst>
                                      </p:cBhvr>
                                      <p:to>
                                        <p:strVal val="visible"/>
                                      </p:to>
                                    </p:set>
                                    <p:animEffect transition="in" filter="fade">
                                      <p:cBhvr>
                                        <p:cTn id="57" dur="900"/>
                                        <p:tgtEl>
                                          <p:spTgt spid="419"/>
                                        </p:tgtEl>
                                      </p:cBhvr>
                                    </p:animEffect>
                                  </p:childTnLst>
                                </p:cTn>
                              </p:par>
                              <p:par>
                                <p:cTn id="58" presetID="64" presetClass="path" presetSubtype="0" accel="50000" decel="50000" fill="hold" nodeType="withEffect">
                                  <p:stCondLst>
                                    <p:cond delay="1280"/>
                                  </p:stCondLst>
                                  <p:childTnLst>
                                    <p:animMotion origin="layout" path="M 2.6067098E-06 0.046296295 L 2.6067098E-06 0 E" pathEditMode="relative" ptsTypes="">
                                      <p:cBhvr>
                                        <p:cTn id="59" dur="900" fill="hold"/>
                                        <p:tgtEl>
                                          <p:spTgt spid="419"/>
                                        </p:tgtEl>
                                        <p:attrNameLst>
                                          <p:attrName>ppt_x</p:attrName>
                                          <p:attrName>ppt_y</p:attrName>
                                        </p:attrNameLst>
                                      </p:cBhvr>
                                    </p:animMotion>
                                  </p:childTnLst>
                                </p:cTn>
                              </p:par>
                              <p:par>
                                <p:cTn id="60" presetID="10" presetClass="entr" presetSubtype="0" accel="50000" decel="50000" fill="hold" nodeType="withEffect">
                                  <p:stCondLst>
                                    <p:cond delay="1280"/>
                                  </p:stCondLst>
                                  <p:childTnLst>
                                    <p:set>
                                      <p:cBhvr>
                                        <p:cTn id="61" dur="1" fill="hold">
                                          <p:stCondLst>
                                            <p:cond delay="0"/>
                                          </p:stCondLst>
                                        </p:cTn>
                                        <p:tgtEl>
                                          <p:spTgt spid="421"/>
                                        </p:tgtEl>
                                        <p:attrNameLst>
                                          <p:attrName>style.visibility</p:attrName>
                                        </p:attrNameLst>
                                      </p:cBhvr>
                                      <p:to>
                                        <p:strVal val="visible"/>
                                      </p:to>
                                    </p:set>
                                    <p:animEffect transition="in" filter="fade">
                                      <p:cBhvr>
                                        <p:cTn id="62" dur="900"/>
                                        <p:tgtEl>
                                          <p:spTgt spid="421"/>
                                        </p:tgtEl>
                                      </p:cBhvr>
                                    </p:animEffect>
                                  </p:childTnLst>
                                </p:cTn>
                              </p:par>
                              <p:par>
                                <p:cTn id="63" presetID="64" presetClass="path" presetSubtype="0" accel="50000" decel="50000" fill="hold" nodeType="withEffect">
                                  <p:stCondLst>
                                    <p:cond delay="1280"/>
                                  </p:stCondLst>
                                  <p:childTnLst>
                                    <p:animMotion origin="layout" path="M 2.6067098E-06 0.046296295 L 2.6067098E-06 0 E" pathEditMode="relative" ptsTypes="">
                                      <p:cBhvr>
                                        <p:cTn id="64" dur="900" fill="hold"/>
                                        <p:tgtEl>
                                          <p:spTgt spid="421"/>
                                        </p:tgtEl>
                                        <p:attrNameLst>
                                          <p:attrName>ppt_x</p:attrName>
                                          <p:attrName>ppt_y</p:attrName>
                                        </p:attrNameLst>
                                      </p:cBhvr>
                                    </p:animMotion>
                                  </p:childTnLst>
                                </p:cTn>
                              </p:par>
                              <p:par>
                                <p:cTn id="65" presetID="10" presetClass="entr" presetSubtype="0" accel="50000" decel="50000" fill="hold" nodeType="withEffect">
                                  <p:stCondLst>
                                    <p:cond delay="1280"/>
                                  </p:stCondLst>
                                  <p:childTnLst>
                                    <p:set>
                                      <p:cBhvr>
                                        <p:cTn id="66" dur="1" fill="hold">
                                          <p:stCondLst>
                                            <p:cond delay="0"/>
                                          </p:stCondLst>
                                        </p:cTn>
                                        <p:tgtEl>
                                          <p:spTgt spid="423"/>
                                        </p:tgtEl>
                                        <p:attrNameLst>
                                          <p:attrName>style.visibility</p:attrName>
                                        </p:attrNameLst>
                                      </p:cBhvr>
                                      <p:to>
                                        <p:strVal val="visible"/>
                                      </p:to>
                                    </p:set>
                                    <p:animEffect transition="in" filter="fade">
                                      <p:cBhvr>
                                        <p:cTn id="67" dur="900"/>
                                        <p:tgtEl>
                                          <p:spTgt spid="423"/>
                                        </p:tgtEl>
                                      </p:cBhvr>
                                    </p:animEffect>
                                  </p:childTnLst>
                                </p:cTn>
                              </p:par>
                              <p:par>
                                <p:cTn id="68" presetID="64" presetClass="path" presetSubtype="0" accel="50000" decel="50000" fill="hold" nodeType="withEffect">
                                  <p:stCondLst>
                                    <p:cond delay="1280"/>
                                  </p:stCondLst>
                                  <p:childTnLst>
                                    <p:animMotion origin="layout" path="M 2.6067098E-06 0.046296295 L 2.6067098E-06 0 E" pathEditMode="relative" ptsTypes="">
                                      <p:cBhvr>
                                        <p:cTn id="69" dur="900" fill="hold"/>
                                        <p:tgtEl>
                                          <p:spTgt spid="423"/>
                                        </p:tgtEl>
                                        <p:attrNameLst>
                                          <p:attrName>ppt_x</p:attrName>
                                          <p:attrName>ppt_y</p:attrName>
                                        </p:attrNameLst>
                                      </p:cBhvr>
                                    </p:animMotion>
                                  </p:childTnLst>
                                </p:cTn>
                              </p:par>
                              <p:par>
                                <p:cTn id="70" presetID="10" presetClass="entr" presetSubtype="0" accel="50000" decel="50000" fill="hold" nodeType="withEffect">
                                  <p:stCondLst>
                                    <p:cond delay="300"/>
                                  </p:stCondLst>
                                  <p:childTnLst>
                                    <p:set>
                                      <p:cBhvr>
                                        <p:cTn id="71" dur="1" fill="hold">
                                          <p:stCondLst>
                                            <p:cond delay="0"/>
                                          </p:stCondLst>
                                        </p:cTn>
                                        <p:tgtEl>
                                          <p:spTgt spid="425"/>
                                        </p:tgtEl>
                                        <p:attrNameLst>
                                          <p:attrName>style.visibility</p:attrName>
                                        </p:attrNameLst>
                                      </p:cBhvr>
                                      <p:to>
                                        <p:strVal val="visible"/>
                                      </p:to>
                                    </p:set>
                                    <p:animEffect transition="in" filter="fade">
                                      <p:cBhvr>
                                        <p:cTn id="72" dur="1200"/>
                                        <p:tgtEl>
                                          <p:spTgt spid="425"/>
                                        </p:tgtEl>
                                      </p:cBhvr>
                                    </p:animEffect>
                                  </p:childTnLst>
                                </p:cTn>
                              </p:par>
                              <p:par>
                                <p:cTn id="73" presetID="64" presetClass="path" presetSubtype="0" accel="50000" decel="50000" fill="hold" nodeType="withEffect">
                                  <p:stCondLst>
                                    <p:cond delay="300"/>
                                  </p:stCondLst>
                                  <p:childTnLst>
                                    <p:animMotion origin="layout" path="M 0 0.046293978 L 0 -2.3170753E-06 E" pathEditMode="relative" ptsTypes="">
                                      <p:cBhvr>
                                        <p:cTn id="74" dur="1200" fill="hold"/>
                                        <p:tgtEl>
                                          <p:spTgt spid="4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p:bldP spid="401" grpId="0"/>
      <p:bldP spid="403" grpId="0"/>
      <p:bldP spid="405" grpId="0"/>
      <p:bldP spid="407" grpId="0"/>
      <p:bldP spid="409" grpId="0"/>
      <p:bldP spid="411" grpId="0"/>
      <p:bldP spid="413" grpId="0"/>
      <p:bldP spid="415" grpId="0"/>
      <p:bldP spid="417" grpId="0"/>
      <p:bldP spid="419" grpId="0"/>
      <p:bldP spid="421" grpId="0"/>
      <p:bldP spid="423" grpId="0"/>
      <p:bldP spid="4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4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6800850"/>
            <a:ext cx="4381500" cy="3486150"/>
          </a:xfrm>
          <a:prstGeom prst="rect">
            <a:avLst/>
          </a:prstGeom>
        </p:spPr>
      </p:pic>
      <p:pic>
        <p:nvPicPr>
          <p:cNvPr id="43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42474" y="8915781"/>
            <a:ext cx="228600" cy="228600"/>
          </a:xfrm>
          <a:prstGeom prst="rect">
            <a:avLst/>
          </a:prstGeom>
        </p:spPr>
      </p:pic>
      <p:pic>
        <p:nvPicPr>
          <p:cNvPr id="4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42474" y="9297448"/>
            <a:ext cx="228600" cy="228600"/>
          </a:xfrm>
          <a:prstGeom prst="rect">
            <a:avLst/>
          </a:prstGeom>
        </p:spPr>
      </p:pic>
      <p:pic>
        <p:nvPicPr>
          <p:cNvPr id="436"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B8AB4993-1A60-4811-8A04-4183CDED54CB}">
                <asvg:svgBlip xmlns="" xmlns:a16="http://schemas.microsoft.com/office/drawing/2014/main" xmlns:a14="http://schemas.microsoft.com/office/drawing/2010/main" xmlns:p14="http://schemas.microsoft.com/office/powerpoint/2010/main" xmlns:asvg="http://schemas.microsoft.com/office/drawing/2016/SVG/main" r:embed="rId9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0" y="2438400"/>
            <a:ext cx="18288000" cy="7848600"/>
          </a:xfrm>
          <a:prstGeom prst="rect">
            <a:avLst/>
          </a:prstGeom>
        </p:spPr>
      </p:pic>
      <p:pic>
        <p:nvPicPr>
          <p:cNvPr id="43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8">
            <a:alphaModFix/>
          </a:blip>
          <a:stretch/>
        </p:blipFill>
        <p:spPr>
          <a:xfrm>
            <a:off x="2928789" y="2906316"/>
            <a:ext cx="5143500" cy="2057400"/>
          </a:xfrm>
          <a:prstGeom prst="rect">
            <a:avLst/>
          </a:prstGeom>
          <a:effectLst>
            <a:outerShdw blurRad="285750" dir="2700000" algn="ctr" rotWithShape="0">
              <a:srgbClr val="000000">
                <a:alpha val="40000"/>
              </a:srgbClr>
            </a:outerShdw>
          </a:effectLst>
        </p:spPr>
      </p:pic>
      <p:pic>
        <p:nvPicPr>
          <p:cNvPr id="438"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99">
            <a:alphaModFix/>
            <a:extLst>
              <a:ext uri="{D3676970-9FA2-47C4-9D85-B276B015DD00}">
                <asvg:svgBlip xmlns="" xmlns:a16="http://schemas.microsoft.com/office/drawing/2014/main" xmlns:a14="http://schemas.microsoft.com/office/drawing/2010/main" xmlns:p14="http://schemas.microsoft.com/office/powerpoint/2010/main" xmlns:asvg="http://schemas.microsoft.com/office/drawing/2016/SVG/main" r:embed="rId10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3233642" y="3447478"/>
            <a:ext cx="975360" cy="975360"/>
          </a:xfrm>
          <a:prstGeom prst="rect">
            <a:avLst/>
          </a:prstGeom>
        </p:spPr>
      </p:pic>
      <p:sp>
        <p:nvSpPr>
          <p:cNvPr id="440" name="Primary Heading-0">
            <a:extLst>
              <a:ext uri="{FF2B5EF4-FFF2-40B4-BE49-F238E27FC236}">
                <a16:creationId xmlns:a16="http://schemas.microsoft.com/office/drawing/2014/main" id="{111B4A49-B930-4A89-A1CD-6CA2B3D95AED}"/>
              </a:ext>
            </a:extLst>
          </p:cNvPr>
          <p:cNvSpPr txBox="1"/>
          <p:nvPr/>
        </p:nvSpPr>
        <p:spPr>
          <a:xfrm>
            <a:off x="4513802" y="2906458"/>
            <a:ext cx="3290888" cy="7143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FFFFFF">
                    <a:alpha val="100000"/>
                  </a:srgbClr>
                </a:solidFill>
                <a:latin typeface="Poppins SemiBold" panose="00000700000000000000" pitchFamily="2" charset="0"/>
              </a:rPr>
              <a:t>Data Integration Specialists</a:t>
            </a:r>
          </a:p>
        </p:txBody>
      </p:sp>
      <p:sp>
        <p:nvSpPr>
          <p:cNvPr id="441" name="Description of a primary heading-0">
            <a:extLst>
              <a:ext uri="{FF2B5EF4-FFF2-40B4-BE49-F238E27FC236}">
                <a16:creationId xmlns:a16="http://schemas.microsoft.com/office/drawing/2014/main" id="{111B4A49-B930-4A89-A1CD-6CA2B3D95AED}"/>
              </a:ext>
            </a:extLst>
          </p:cNvPr>
          <p:cNvSpPr txBox="1"/>
          <p:nvPr/>
        </p:nvSpPr>
        <p:spPr>
          <a:xfrm>
            <a:off x="4513802" y="3775805"/>
            <a:ext cx="3290888" cy="11906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FFFFFF">
                    <a:alpha val="100000"/>
                  </a:srgbClr>
                </a:solidFill>
                <a:latin typeface="Roboto" panose="00000700000000000000" pitchFamily="2" charset="0"/>
              </a:rPr>
              <a:t>We excel in designing robust data integration solutions that streamline the flow of information across systems.</a:t>
            </a:r>
          </a:p>
        </p:txBody>
      </p:sp>
      <p:pic>
        <p:nvPicPr>
          <p:cNvPr id="4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3">
            <a:alphaModFix/>
          </a:blip>
          <a:stretch/>
        </p:blipFill>
        <p:spPr>
          <a:xfrm>
            <a:off x="8415189" y="2906316"/>
            <a:ext cx="6172200" cy="2057400"/>
          </a:xfrm>
          <a:prstGeom prst="rect">
            <a:avLst/>
          </a:prstGeom>
          <a:effectLst>
            <a:outerShdw blurRad="285750" dir="2700000" algn="ctr" rotWithShape="0">
              <a:srgbClr val="000000">
                <a:alpha val="40000"/>
              </a:srgbClr>
            </a:outerShdw>
          </a:effectLst>
        </p:spPr>
      </p:pic>
      <p:pic>
        <p:nvPicPr>
          <p:cNvPr id="443"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104">
            <a:alphaModFix/>
            <a:extLst>
              <a:ext uri="{50DE73D4-0338-4DF2-90E9-13EEF596EBA2}">
                <asvg:svgBlip xmlns="" xmlns:a16="http://schemas.microsoft.com/office/drawing/2014/main" xmlns:a14="http://schemas.microsoft.com/office/drawing/2010/main" xmlns:p14="http://schemas.microsoft.com/office/powerpoint/2010/main" xmlns:asvg="http://schemas.microsoft.com/office/drawing/2016/SVG/main" r:embed="rId10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3307187" y="3447478"/>
            <a:ext cx="975360" cy="975360"/>
          </a:xfrm>
          <a:prstGeom prst="rect">
            <a:avLst/>
          </a:prstGeom>
        </p:spPr>
      </p:pic>
      <p:sp>
        <p:nvSpPr>
          <p:cNvPr id="445" name="Primary Heading-1">
            <a:extLst>
              <a:ext uri="{FF2B5EF4-FFF2-40B4-BE49-F238E27FC236}">
                <a16:creationId xmlns:a16="http://schemas.microsoft.com/office/drawing/2014/main" id="{111B4A49-B930-4A89-A1CD-6CA2B3D95AED}"/>
              </a:ext>
            </a:extLst>
          </p:cNvPr>
          <p:cNvSpPr txBox="1"/>
          <p:nvPr/>
        </p:nvSpPr>
        <p:spPr>
          <a:xfrm>
            <a:off x="8720042" y="3161728"/>
            <a:ext cx="431958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FFFFFF">
                    <a:alpha val="100000"/>
                  </a:srgbClr>
                </a:solidFill>
                <a:latin typeface="Poppins SemiBold" panose="00000700000000000000" pitchFamily="2" charset="0"/>
              </a:rPr>
              <a:t>Unified Data Repository</a:t>
            </a:r>
          </a:p>
        </p:txBody>
      </p:sp>
      <p:sp>
        <p:nvSpPr>
          <p:cNvPr id="446" name="Description of a primary heading-1">
            <a:extLst>
              <a:ext uri="{FF2B5EF4-FFF2-40B4-BE49-F238E27FC236}">
                <a16:creationId xmlns:a16="http://schemas.microsoft.com/office/drawing/2014/main" id="{111B4A49-B930-4A89-A1CD-6CA2B3D95AED}"/>
              </a:ext>
            </a:extLst>
          </p:cNvPr>
          <p:cNvSpPr txBox="1"/>
          <p:nvPr/>
        </p:nvSpPr>
        <p:spPr>
          <a:xfrm>
            <a:off x="8720042" y="3714178"/>
            <a:ext cx="4319588" cy="100012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FFFFFF">
                    <a:alpha val="100000"/>
                  </a:srgbClr>
                </a:solidFill>
                <a:latin typeface="Roboto" panose="00000700000000000000" pitchFamily="2" charset="0"/>
              </a:rPr>
              <a:t>Our solutions consolidate various data sources, creating a single, actionable repository for informed decision-making.</a:t>
            </a:r>
          </a:p>
        </p:txBody>
      </p:sp>
      <p:pic>
        <p:nvPicPr>
          <p:cNvPr id="44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8">
            <a:alphaModFix/>
          </a:blip>
          <a:stretch/>
        </p:blipFill>
        <p:spPr>
          <a:xfrm>
            <a:off x="4043214" y="5306616"/>
            <a:ext cx="5715000" cy="2057400"/>
          </a:xfrm>
          <a:prstGeom prst="rect">
            <a:avLst/>
          </a:prstGeom>
          <a:effectLst>
            <a:outerShdw blurRad="285750" dir="2700000" algn="ctr" rotWithShape="0">
              <a:srgbClr val="000000">
                <a:alpha val="40000"/>
              </a:srgbClr>
            </a:outerShdw>
          </a:effectLst>
        </p:spPr>
      </p:pic>
      <p:pic>
        <p:nvPicPr>
          <p:cNvPr id="448"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109">
            <a:alphaModFix/>
            <a:extLst>
              <a:ext uri="{AA259119-2B7A-4CFA-B175-745103A5DE4A}">
                <asvg:svgBlip xmlns="" xmlns:a16="http://schemas.microsoft.com/office/drawing/2014/main" xmlns:a14="http://schemas.microsoft.com/office/drawing/2010/main" xmlns:p14="http://schemas.microsoft.com/office/powerpoint/2010/main" xmlns:asvg="http://schemas.microsoft.com/office/drawing/2016/SVG/main" r:embed="rId11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4348067" y="5847683"/>
            <a:ext cx="975360" cy="975360"/>
          </a:xfrm>
          <a:prstGeom prst="rect">
            <a:avLst/>
          </a:prstGeom>
        </p:spPr>
      </p:pic>
      <p:sp>
        <p:nvSpPr>
          <p:cNvPr id="450" name="Primary Heading-2">
            <a:extLst>
              <a:ext uri="{FF2B5EF4-FFF2-40B4-BE49-F238E27FC236}">
                <a16:creationId xmlns:a16="http://schemas.microsoft.com/office/drawing/2014/main" id="{111B4A49-B930-4A89-A1CD-6CA2B3D95AED}"/>
              </a:ext>
            </a:extLst>
          </p:cNvPr>
          <p:cNvSpPr txBox="1"/>
          <p:nvPr/>
        </p:nvSpPr>
        <p:spPr>
          <a:xfrm>
            <a:off x="5628227" y="5396294"/>
            <a:ext cx="386238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FFFFFF">
                    <a:alpha val="100000"/>
                  </a:srgbClr>
                </a:solidFill>
                <a:latin typeface="Poppins SemiBold" panose="00000700000000000000" pitchFamily="2" charset="0"/>
              </a:rPr>
              <a:t>Real-Time Insights</a:t>
            </a:r>
          </a:p>
        </p:txBody>
      </p:sp>
      <p:sp>
        <p:nvSpPr>
          <p:cNvPr id="451" name="Description of a primary heading-2">
            <a:extLst>
              <a:ext uri="{FF2B5EF4-FFF2-40B4-BE49-F238E27FC236}">
                <a16:creationId xmlns:a16="http://schemas.microsoft.com/office/drawing/2014/main" id="{111B4A49-B930-4A89-A1CD-6CA2B3D95AED}"/>
              </a:ext>
            </a:extLst>
          </p:cNvPr>
          <p:cNvSpPr txBox="1"/>
          <p:nvPr/>
        </p:nvSpPr>
        <p:spPr>
          <a:xfrm>
            <a:off x="5628227" y="5948744"/>
            <a:ext cx="386238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FFFFFF">
                    <a:alpha val="100000"/>
                  </a:srgbClr>
                </a:solidFill>
                <a:latin typeface="Roboto" panose="00000700000000000000" pitchFamily="2" charset="0"/>
              </a:rPr>
              <a:t>We enable real-time analytics, allowing organizations to derive insights swiftly and adapt to market changes.</a:t>
            </a:r>
          </a:p>
        </p:txBody>
      </p:sp>
      <p:pic>
        <p:nvPicPr>
          <p:cNvPr id="45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3">
            <a:alphaModFix/>
          </a:blip>
          <a:stretch/>
        </p:blipFill>
        <p:spPr>
          <a:xfrm>
            <a:off x="10115550" y="5306616"/>
            <a:ext cx="5429250" cy="2057400"/>
          </a:xfrm>
          <a:prstGeom prst="rect">
            <a:avLst/>
          </a:prstGeom>
          <a:effectLst>
            <a:outerShdw blurRad="285750" dir="2700000" algn="ctr" rotWithShape="0">
              <a:srgbClr val="000000">
                <a:alpha val="40000"/>
              </a:srgbClr>
            </a:outerShdw>
          </a:effectLst>
        </p:spPr>
      </p:pic>
      <p:pic>
        <p:nvPicPr>
          <p:cNvPr id="453"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114">
            <a:alphaModFix/>
            <a:extLst>
              <a:ext uri="{38E93A3C-C006-4F5A-914A-77CB4777093D}">
                <asvg:svgBlip xmlns="" xmlns:a16="http://schemas.microsoft.com/office/drawing/2014/main" xmlns:a14="http://schemas.microsoft.com/office/drawing/2010/main" xmlns:p14="http://schemas.microsoft.com/office/powerpoint/2010/main" xmlns:asvg="http://schemas.microsoft.com/office/drawing/2016/SVG/main" r:embed="rId11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4264545" y="5847683"/>
            <a:ext cx="975360" cy="975360"/>
          </a:xfrm>
          <a:prstGeom prst="rect">
            <a:avLst/>
          </a:prstGeom>
        </p:spPr>
      </p:pic>
      <p:sp>
        <p:nvSpPr>
          <p:cNvPr id="455" name="Primary Heading-3">
            <a:extLst>
              <a:ext uri="{FF2B5EF4-FFF2-40B4-BE49-F238E27FC236}">
                <a16:creationId xmlns:a16="http://schemas.microsoft.com/office/drawing/2014/main" id="{111B4A49-B930-4A89-A1CD-6CA2B3D95AED}"/>
              </a:ext>
            </a:extLst>
          </p:cNvPr>
          <p:cNvSpPr txBox="1"/>
          <p:nvPr/>
        </p:nvSpPr>
        <p:spPr>
          <a:xfrm>
            <a:off x="10420350" y="5396294"/>
            <a:ext cx="357663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Scalable Performance</a:t>
            </a:r>
          </a:p>
        </p:txBody>
      </p:sp>
      <p:sp>
        <p:nvSpPr>
          <p:cNvPr id="456" name="Description of a primary heading-3">
            <a:extLst>
              <a:ext uri="{FF2B5EF4-FFF2-40B4-BE49-F238E27FC236}">
                <a16:creationId xmlns:a16="http://schemas.microsoft.com/office/drawing/2014/main" id="{111B4A49-B930-4A89-A1CD-6CA2B3D95AED}"/>
              </a:ext>
            </a:extLst>
          </p:cNvPr>
          <p:cNvSpPr txBox="1"/>
          <p:nvPr/>
        </p:nvSpPr>
        <p:spPr>
          <a:xfrm>
            <a:off x="10420350" y="5948744"/>
            <a:ext cx="3576638" cy="1333500"/>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Our architecture supports scalability, ensuring performance can grow with your enterprise's needs.</a:t>
            </a:r>
          </a:p>
        </p:txBody>
      </p:sp>
      <p:pic>
        <p:nvPicPr>
          <p:cNvPr id="45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8">
            <a:alphaModFix/>
          </a:blip>
          <a:stretch/>
        </p:blipFill>
        <p:spPr>
          <a:xfrm>
            <a:off x="2700189" y="7706916"/>
            <a:ext cx="5429250" cy="2057400"/>
          </a:xfrm>
          <a:prstGeom prst="rect">
            <a:avLst/>
          </a:prstGeom>
          <a:effectLst>
            <a:outerShdw blurRad="285750" dir="2700000" algn="ctr" rotWithShape="0">
              <a:srgbClr val="000000">
                <a:alpha val="40000"/>
              </a:srgbClr>
            </a:outerShdw>
          </a:effectLst>
        </p:spPr>
      </p:pic>
      <p:pic>
        <p:nvPicPr>
          <p:cNvPr id="458"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119">
            <a:alphaModFix/>
            <a:extLst>
              <a:ext uri="{CE934889-162A-4BDC-A29A-87670541C4DF}">
                <asvg:svgBlip xmlns="" xmlns:a16="http://schemas.microsoft.com/office/drawing/2014/main" xmlns:a14="http://schemas.microsoft.com/office/drawing/2010/main" xmlns:p14="http://schemas.microsoft.com/office/powerpoint/2010/main" xmlns:asvg="http://schemas.microsoft.com/office/drawing/2016/SVG/main" r:embed="rId12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3005042" y="8247983"/>
            <a:ext cx="975360" cy="975360"/>
          </a:xfrm>
          <a:prstGeom prst="rect">
            <a:avLst/>
          </a:prstGeom>
        </p:spPr>
      </p:pic>
      <p:sp>
        <p:nvSpPr>
          <p:cNvPr id="460" name="Primary Heading-4">
            <a:extLst>
              <a:ext uri="{FF2B5EF4-FFF2-40B4-BE49-F238E27FC236}">
                <a16:creationId xmlns:a16="http://schemas.microsoft.com/office/drawing/2014/main" id="{111B4A49-B930-4A89-A1CD-6CA2B3D95AED}"/>
              </a:ext>
            </a:extLst>
          </p:cNvPr>
          <p:cNvSpPr txBox="1"/>
          <p:nvPr/>
        </p:nvSpPr>
        <p:spPr>
          <a:xfrm>
            <a:off x="4285202" y="7796594"/>
            <a:ext cx="357663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Comprehensive Analytics</a:t>
            </a:r>
          </a:p>
        </p:txBody>
      </p:sp>
      <p:sp>
        <p:nvSpPr>
          <p:cNvPr id="461" name="Description of a primary heading-4">
            <a:extLst>
              <a:ext uri="{FF2B5EF4-FFF2-40B4-BE49-F238E27FC236}">
                <a16:creationId xmlns:a16="http://schemas.microsoft.com/office/drawing/2014/main" id="{111B4A49-B930-4A89-A1CD-6CA2B3D95AED}"/>
              </a:ext>
            </a:extLst>
          </p:cNvPr>
          <p:cNvSpPr txBox="1"/>
          <p:nvPr/>
        </p:nvSpPr>
        <p:spPr>
          <a:xfrm>
            <a:off x="4285202" y="8349044"/>
            <a:ext cx="357663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We provide advanced analytics capabilities, empowering businesses to uncover trends and optimize operations.</a:t>
            </a:r>
          </a:p>
        </p:txBody>
      </p:sp>
      <p:pic>
        <p:nvPicPr>
          <p:cNvPr id="46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23">
            <a:alphaModFix/>
          </a:blip>
          <a:stretch/>
        </p:blipFill>
        <p:spPr>
          <a:xfrm>
            <a:off x="8472339" y="7706916"/>
            <a:ext cx="6057900" cy="2057400"/>
          </a:xfrm>
          <a:prstGeom prst="rect">
            <a:avLst/>
          </a:prstGeom>
          <a:effectLst>
            <a:outerShdw blurRad="285750" dir="2700000" algn="ctr" rotWithShape="0">
              <a:srgbClr val="000000">
                <a:alpha val="40000"/>
              </a:srgbClr>
            </a:outerShdw>
          </a:effectLst>
        </p:spPr>
      </p:pic>
      <p:pic>
        <p:nvPicPr>
          <p:cNvPr id="463" name="iconNode5">
            <a:extLst>
              <a:ext uri="{FF2B5EF4-FFF2-40B4-BE49-F238E27FC236}">
                <a16:creationId xmlns:a16="http://schemas.microsoft.com/office/drawing/2014/main" id="{A8642F66-C0BB-4949-9A9C-024B120A5D52}"/>
              </a:ext>
            </a:extLst>
          </p:cNvPr>
          <p:cNvPicPr>
            <a:picLocks noChangeAspect="1"/>
          </p:cNvPicPr>
          <p:nvPr/>
        </p:nvPicPr>
        <p:blipFill rotWithShape="1">
          <a:blip r:embed="rId124">
            <a:alphaModFix/>
            <a:extLst>
              <a:ext uri="{74F5C02F-10D6-4A9F-AFE5-1323799A4F35}">
                <asvg:svgBlip xmlns="" xmlns:a16="http://schemas.microsoft.com/office/drawing/2014/main" xmlns:a14="http://schemas.microsoft.com/office/drawing/2010/main" xmlns:p14="http://schemas.microsoft.com/office/powerpoint/2010/main" xmlns:asvg="http://schemas.microsoft.com/office/drawing/2016/SVG/main" r:embed="rId12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3250037" y="8247983"/>
            <a:ext cx="975360" cy="975360"/>
          </a:xfrm>
          <a:prstGeom prst="rect">
            <a:avLst/>
          </a:prstGeom>
        </p:spPr>
      </p:pic>
      <p:sp>
        <p:nvSpPr>
          <p:cNvPr id="465" name="Primary Heading-5">
            <a:extLst>
              <a:ext uri="{FF2B5EF4-FFF2-40B4-BE49-F238E27FC236}">
                <a16:creationId xmlns:a16="http://schemas.microsoft.com/office/drawing/2014/main" id="{111B4A49-B930-4A89-A1CD-6CA2B3D95AED}"/>
              </a:ext>
            </a:extLst>
          </p:cNvPr>
          <p:cNvSpPr txBox="1"/>
          <p:nvPr/>
        </p:nvSpPr>
        <p:spPr>
          <a:xfrm>
            <a:off x="8777192" y="7962328"/>
            <a:ext cx="4205288"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FFFFFF">
                    <a:alpha val="100000"/>
                  </a:srgbClr>
                </a:solidFill>
                <a:latin typeface="Poppins SemiBold" panose="00000700000000000000" pitchFamily="2" charset="0"/>
              </a:rPr>
              <a:t>Visual Data Pipelines</a:t>
            </a:r>
          </a:p>
        </p:txBody>
      </p:sp>
      <p:sp>
        <p:nvSpPr>
          <p:cNvPr id="466" name="Description of a primary heading-5">
            <a:extLst>
              <a:ext uri="{FF2B5EF4-FFF2-40B4-BE49-F238E27FC236}">
                <a16:creationId xmlns:a16="http://schemas.microsoft.com/office/drawing/2014/main" id="{111B4A49-B930-4A89-A1CD-6CA2B3D95AED}"/>
              </a:ext>
            </a:extLst>
          </p:cNvPr>
          <p:cNvSpPr txBox="1"/>
          <p:nvPr/>
        </p:nvSpPr>
        <p:spPr>
          <a:xfrm>
            <a:off x="8777192" y="8514778"/>
            <a:ext cx="4205288" cy="100012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FFFFFF">
                    <a:alpha val="100000"/>
                  </a:srgbClr>
                </a:solidFill>
                <a:latin typeface="Roboto" panose="00000700000000000000" pitchFamily="2" charset="0"/>
              </a:rPr>
              <a:t>We utilize visual tools to represent data pipelines, enhancing understanding and management of data workflows.</a:t>
            </a:r>
          </a:p>
        </p:txBody>
      </p:sp>
      <p:sp>
        <p:nvSpPr>
          <p:cNvPr id="467" name="Click here to edit title-485">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181C24">
                    <a:alpha val="100000"/>
                  </a:srgbClr>
                </a:solidFill>
                <a:latin typeface="Poppins SemiBold" panose="00000700000000000000" pitchFamily="2" charset="0"/>
              </a:rPr>
              <a:t>Expertise in Snowflake Data Solutions</a:t>
            </a:r>
          </a:p>
        </p:txBody>
      </p:sp>
      <p:sp>
        <p:nvSpPr>
          <p:cNvPr id="469" name="Click here to edit subtitle-462">
            <a:extLst>
              <a:ext uri="{FF2B5EF4-FFF2-40B4-BE49-F238E27FC236}">
                <a16:creationId xmlns:a16="http://schemas.microsoft.com/office/drawing/2014/main" id="{111B4A49-B930-4A89-A1CD-6CA2B3D95AED}"/>
              </a:ext>
            </a:extLst>
          </p:cNvPr>
          <p:cNvSpPr txBox="1"/>
          <p:nvPr/>
        </p:nvSpPr>
        <p:spPr>
          <a:xfrm>
            <a:off x="762000" y="16002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6E7177">
                    <a:alpha val="100000"/>
                  </a:srgbClr>
                </a:solidFill>
                <a:latin typeface="Roboto" panose="00000700000000000000" pitchFamily="2" charset="0"/>
              </a:rPr>
              <a:t>Delivering Scalable and Actionable Data Insights</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200"/>
                                        <p:tgtEl>
                                          <p:spTgt spid="430"/>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430"/>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1200"/>
                                        <p:tgtEl>
                                          <p:spTgt spid="432"/>
                                        </p:tgtEl>
                                      </p:cBhvr>
                                    </p:animEffect>
                                  </p:childTnLst>
                                </p:cTn>
                              </p:par>
                              <p:par>
                                <p:cTn id="13" presetID="64" presetClass="path" presetSubtype="0" accel="50000" decel="50000" fill="hold" nodeType="withEffect">
                                  <p:stCondLst>
                                    <p:cond delay="0"/>
                                  </p:stCondLst>
                                  <p:childTnLst>
                                    <p:animMotion origin="layout" path="M 0 0.07407176 L 0 -2.3170753E-06 E" pathEditMode="relative" ptsTypes="">
                                      <p:cBhvr>
                                        <p:cTn id="14" dur="1200" fill="hold"/>
                                        <p:tgtEl>
                                          <p:spTgt spid="432"/>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434"/>
                                        </p:tgtEl>
                                        <p:attrNameLst>
                                          <p:attrName>style.visibility</p:attrName>
                                        </p:attrNameLst>
                                      </p:cBhvr>
                                      <p:to>
                                        <p:strVal val="visible"/>
                                      </p:to>
                                    </p:set>
                                    <p:animEffect transition="in" filter="fade">
                                      <p:cBhvr>
                                        <p:cTn id="17" dur="1200"/>
                                        <p:tgtEl>
                                          <p:spTgt spid="434"/>
                                        </p:tgtEl>
                                      </p:cBhvr>
                                    </p:animEffect>
                                  </p:childTnLst>
                                </p:cTn>
                              </p:par>
                              <p:par>
                                <p:cTn id="18" presetID="64" presetClass="path" presetSubtype="0" accel="50000" decel="50000" fill="hold" nodeType="withEffect">
                                  <p:stCondLst>
                                    <p:cond delay="0"/>
                                  </p:stCondLst>
                                  <p:childTnLst>
                                    <p:animMotion origin="layout" path="M 0 0.07407645 L 0 2.3735895E-06 E" pathEditMode="relative" ptsTypes="">
                                      <p:cBhvr>
                                        <p:cTn id="19" dur="1200" fill="hold"/>
                                        <p:tgtEl>
                                          <p:spTgt spid="434"/>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Effect transition="in" filter="fade">
                                      <p:cBhvr>
                                        <p:cTn id="22" dur="1500"/>
                                        <p:tgtEl>
                                          <p:spTgt spid="436"/>
                                        </p:tgtEl>
                                      </p:cBhvr>
                                    </p:animEffect>
                                  </p:childTnLst>
                                </p:cTn>
                              </p:par>
                              <p:par>
                                <p:cTn id="23" presetID="10" presetClass="entr" presetSubtype="0" accel="50000" decel="50000" fill="hold" nodeType="withEffect">
                                  <p:stCondLst>
                                    <p:cond delay="1000"/>
                                  </p:stCondLst>
                                  <p:childTnLst>
                                    <p:set>
                                      <p:cBhvr>
                                        <p:cTn id="24" dur="1" fill="hold">
                                          <p:stCondLst>
                                            <p:cond delay="0"/>
                                          </p:stCondLst>
                                        </p:cTn>
                                        <p:tgtEl>
                                          <p:spTgt spid="437"/>
                                        </p:tgtEl>
                                        <p:attrNameLst>
                                          <p:attrName>style.visibility</p:attrName>
                                        </p:attrNameLst>
                                      </p:cBhvr>
                                      <p:to>
                                        <p:strVal val="visible"/>
                                      </p:to>
                                    </p:set>
                                    <p:animEffect transition="in" filter="fade">
                                      <p:cBhvr>
                                        <p:cTn id="25" dur="900"/>
                                        <p:tgtEl>
                                          <p:spTgt spid="437"/>
                                        </p:tgtEl>
                                      </p:cBhvr>
                                    </p:animEffect>
                                  </p:childTnLst>
                                </p:cTn>
                              </p:par>
                              <p:par>
                                <p:cTn id="26" presetID="10" presetClass="entr" presetSubtype="0" accel="50000" decel="50000" fill="hold" nodeType="withEffect">
                                  <p:stCondLst>
                                    <p:cond delay="1000"/>
                                  </p:stCondLst>
                                  <p:childTnLst>
                                    <p:set>
                                      <p:cBhvr>
                                        <p:cTn id="27" dur="1" fill="hold">
                                          <p:stCondLst>
                                            <p:cond delay="0"/>
                                          </p:stCondLst>
                                        </p:cTn>
                                        <p:tgtEl>
                                          <p:spTgt spid="438"/>
                                        </p:tgtEl>
                                        <p:attrNameLst>
                                          <p:attrName>style.visibility</p:attrName>
                                        </p:attrNameLst>
                                      </p:cBhvr>
                                      <p:to>
                                        <p:strVal val="visible"/>
                                      </p:to>
                                    </p:set>
                                    <p:animEffect transition="in" filter="fade">
                                      <p:cBhvr>
                                        <p:cTn id="28" dur="900"/>
                                        <p:tgtEl>
                                          <p:spTgt spid="438"/>
                                        </p:tgtEl>
                                      </p:cBhvr>
                                    </p:animEffect>
                                  </p:childTnLst>
                                </p:cTn>
                              </p:par>
                              <p:par>
                                <p:cTn id="29" presetID="64" presetClass="path" presetSubtype="0" accel="50000" decel="50000" fill="hold" nodeType="withEffect">
                                  <p:stCondLst>
                                    <p:cond delay="1000"/>
                                  </p:stCondLst>
                                  <p:childTnLst>
                                    <p:animMotion origin="layout" path="M -1.3033549E-06 0.046293978 L -1.3033549E-06 -2.3170753E-06 E" pathEditMode="relative" ptsTypes="">
                                      <p:cBhvr>
                                        <p:cTn id="30" dur="900" fill="hold"/>
                                        <p:tgtEl>
                                          <p:spTgt spid="438"/>
                                        </p:tgtEl>
                                        <p:attrNameLst>
                                          <p:attrName>ppt_x</p:attrName>
                                          <p:attrName>ppt_y</p:attrName>
                                        </p:attrNameLst>
                                      </p:cBhvr>
                                    </p:animMotion>
                                  </p:childTnLst>
                                </p:cTn>
                              </p:par>
                              <p:par>
                                <p:cTn id="31" presetID="10" presetClass="entr" presetSubtype="0" accel="50000" decel="50000" fill="hold" nodeType="withEffect">
                                  <p:stCondLst>
                                    <p:cond delay="1000"/>
                                  </p:stCondLst>
                                  <p:childTnLst>
                                    <p:set>
                                      <p:cBhvr>
                                        <p:cTn id="32" dur="1" fill="hold">
                                          <p:stCondLst>
                                            <p:cond delay="0"/>
                                          </p:stCondLst>
                                        </p:cTn>
                                        <p:tgtEl>
                                          <p:spTgt spid="440"/>
                                        </p:tgtEl>
                                        <p:attrNameLst>
                                          <p:attrName>style.visibility</p:attrName>
                                        </p:attrNameLst>
                                      </p:cBhvr>
                                      <p:to>
                                        <p:strVal val="visible"/>
                                      </p:to>
                                    </p:set>
                                    <p:animEffect transition="in" filter="fade">
                                      <p:cBhvr>
                                        <p:cTn id="33" dur="900"/>
                                        <p:tgtEl>
                                          <p:spTgt spid="440"/>
                                        </p:tgtEl>
                                      </p:cBhvr>
                                    </p:animEffect>
                                  </p:childTnLst>
                                </p:cTn>
                              </p:par>
                              <p:par>
                                <p:cTn id="34" presetID="10" presetClass="entr" presetSubtype="0" accel="50000" decel="50000" fill="hold" nodeType="withEffect">
                                  <p:stCondLst>
                                    <p:cond delay="1000"/>
                                  </p:stCondLst>
                                  <p:childTnLst>
                                    <p:set>
                                      <p:cBhvr>
                                        <p:cTn id="35" dur="1" fill="hold">
                                          <p:stCondLst>
                                            <p:cond delay="0"/>
                                          </p:stCondLst>
                                        </p:cTn>
                                        <p:tgtEl>
                                          <p:spTgt spid="441"/>
                                        </p:tgtEl>
                                        <p:attrNameLst>
                                          <p:attrName>style.visibility</p:attrName>
                                        </p:attrNameLst>
                                      </p:cBhvr>
                                      <p:to>
                                        <p:strVal val="visible"/>
                                      </p:to>
                                    </p:set>
                                    <p:animEffect transition="in" filter="fade">
                                      <p:cBhvr>
                                        <p:cTn id="36" dur="900"/>
                                        <p:tgtEl>
                                          <p:spTgt spid="441"/>
                                        </p:tgtEl>
                                      </p:cBhvr>
                                    </p:animEffect>
                                  </p:childTnLst>
                                </p:cTn>
                              </p:par>
                              <p:par>
                                <p:cTn id="37" presetID="10" presetClass="entr" presetSubtype="0" accel="50000" decel="50000" fill="hold" nodeType="withEffect">
                                  <p:stCondLst>
                                    <p:cond delay="1140"/>
                                  </p:stCondLst>
                                  <p:childTnLst>
                                    <p:set>
                                      <p:cBhvr>
                                        <p:cTn id="38" dur="1" fill="hold">
                                          <p:stCondLst>
                                            <p:cond delay="0"/>
                                          </p:stCondLst>
                                        </p:cTn>
                                        <p:tgtEl>
                                          <p:spTgt spid="442"/>
                                        </p:tgtEl>
                                        <p:attrNameLst>
                                          <p:attrName>style.visibility</p:attrName>
                                        </p:attrNameLst>
                                      </p:cBhvr>
                                      <p:to>
                                        <p:strVal val="visible"/>
                                      </p:to>
                                    </p:set>
                                    <p:animEffect transition="in" filter="fade">
                                      <p:cBhvr>
                                        <p:cTn id="39" dur="900"/>
                                        <p:tgtEl>
                                          <p:spTgt spid="442"/>
                                        </p:tgtEl>
                                      </p:cBhvr>
                                    </p:animEffect>
                                  </p:childTnLst>
                                </p:cTn>
                              </p:par>
                              <p:par>
                                <p:cTn id="40" presetID="10" presetClass="entr" presetSubtype="0" accel="50000" decel="50000" fill="hold" nodeType="withEffect">
                                  <p:stCondLst>
                                    <p:cond delay="1140"/>
                                  </p:stCondLst>
                                  <p:childTnLst>
                                    <p:set>
                                      <p:cBhvr>
                                        <p:cTn id="41" dur="1" fill="hold">
                                          <p:stCondLst>
                                            <p:cond delay="0"/>
                                          </p:stCondLst>
                                        </p:cTn>
                                        <p:tgtEl>
                                          <p:spTgt spid="443"/>
                                        </p:tgtEl>
                                        <p:attrNameLst>
                                          <p:attrName>style.visibility</p:attrName>
                                        </p:attrNameLst>
                                      </p:cBhvr>
                                      <p:to>
                                        <p:strVal val="visible"/>
                                      </p:to>
                                    </p:set>
                                    <p:animEffect transition="in" filter="fade">
                                      <p:cBhvr>
                                        <p:cTn id="42" dur="900"/>
                                        <p:tgtEl>
                                          <p:spTgt spid="443"/>
                                        </p:tgtEl>
                                      </p:cBhvr>
                                    </p:animEffect>
                                  </p:childTnLst>
                                </p:cTn>
                              </p:par>
                              <p:par>
                                <p:cTn id="43" presetID="64" presetClass="path" presetSubtype="0" accel="50000" decel="50000" fill="hold" nodeType="withEffect">
                                  <p:stCondLst>
                                    <p:cond delay="1140"/>
                                  </p:stCondLst>
                                  <p:childTnLst>
                                    <p:animMotion origin="layout" path="M -2.5431316E-06 0.046293978 L -2.5431316E-06 -2.3170753E-06 E" pathEditMode="relative" ptsTypes="">
                                      <p:cBhvr>
                                        <p:cTn id="44" dur="900" fill="hold"/>
                                        <p:tgtEl>
                                          <p:spTgt spid="443"/>
                                        </p:tgtEl>
                                        <p:attrNameLst>
                                          <p:attrName>ppt_x</p:attrName>
                                          <p:attrName>ppt_y</p:attrName>
                                        </p:attrNameLst>
                                      </p:cBhvr>
                                    </p:animMotion>
                                  </p:childTnLst>
                                </p:cTn>
                              </p:par>
                              <p:par>
                                <p:cTn id="45" presetID="10" presetClass="entr" presetSubtype="0" accel="50000" decel="50000" fill="hold" nodeType="withEffect">
                                  <p:stCondLst>
                                    <p:cond delay="1140"/>
                                  </p:stCondLst>
                                  <p:childTnLst>
                                    <p:set>
                                      <p:cBhvr>
                                        <p:cTn id="46" dur="1" fill="hold">
                                          <p:stCondLst>
                                            <p:cond delay="0"/>
                                          </p:stCondLst>
                                        </p:cTn>
                                        <p:tgtEl>
                                          <p:spTgt spid="445"/>
                                        </p:tgtEl>
                                        <p:attrNameLst>
                                          <p:attrName>style.visibility</p:attrName>
                                        </p:attrNameLst>
                                      </p:cBhvr>
                                      <p:to>
                                        <p:strVal val="visible"/>
                                      </p:to>
                                    </p:set>
                                    <p:animEffect transition="in" filter="fade">
                                      <p:cBhvr>
                                        <p:cTn id="47" dur="900"/>
                                        <p:tgtEl>
                                          <p:spTgt spid="445"/>
                                        </p:tgtEl>
                                      </p:cBhvr>
                                    </p:animEffect>
                                  </p:childTnLst>
                                </p:cTn>
                              </p:par>
                              <p:par>
                                <p:cTn id="48" presetID="10" presetClass="entr" presetSubtype="0" accel="50000" decel="50000" fill="hold" nodeType="withEffect">
                                  <p:stCondLst>
                                    <p:cond delay="1140"/>
                                  </p:stCondLst>
                                  <p:childTnLst>
                                    <p:set>
                                      <p:cBhvr>
                                        <p:cTn id="49" dur="1" fill="hold">
                                          <p:stCondLst>
                                            <p:cond delay="0"/>
                                          </p:stCondLst>
                                        </p:cTn>
                                        <p:tgtEl>
                                          <p:spTgt spid="446"/>
                                        </p:tgtEl>
                                        <p:attrNameLst>
                                          <p:attrName>style.visibility</p:attrName>
                                        </p:attrNameLst>
                                      </p:cBhvr>
                                      <p:to>
                                        <p:strVal val="visible"/>
                                      </p:to>
                                    </p:set>
                                    <p:animEffect transition="in" filter="fade">
                                      <p:cBhvr>
                                        <p:cTn id="50" dur="900"/>
                                        <p:tgtEl>
                                          <p:spTgt spid="446"/>
                                        </p:tgtEl>
                                      </p:cBhvr>
                                    </p:animEffect>
                                  </p:childTnLst>
                                </p:cTn>
                              </p:par>
                              <p:par>
                                <p:cTn id="51" presetID="10" presetClass="entr" presetSubtype="0" accel="50000" decel="50000" fill="hold" nodeType="withEffect">
                                  <p:stCondLst>
                                    <p:cond delay="1280"/>
                                  </p:stCondLst>
                                  <p:childTnLst>
                                    <p:set>
                                      <p:cBhvr>
                                        <p:cTn id="52" dur="1" fill="hold">
                                          <p:stCondLst>
                                            <p:cond delay="0"/>
                                          </p:stCondLst>
                                        </p:cTn>
                                        <p:tgtEl>
                                          <p:spTgt spid="447"/>
                                        </p:tgtEl>
                                        <p:attrNameLst>
                                          <p:attrName>style.visibility</p:attrName>
                                        </p:attrNameLst>
                                      </p:cBhvr>
                                      <p:to>
                                        <p:strVal val="visible"/>
                                      </p:to>
                                    </p:set>
                                    <p:animEffect transition="in" filter="fade">
                                      <p:cBhvr>
                                        <p:cTn id="53" dur="900"/>
                                        <p:tgtEl>
                                          <p:spTgt spid="447"/>
                                        </p:tgtEl>
                                      </p:cBhvr>
                                    </p:animEffect>
                                  </p:childTnLst>
                                </p:cTn>
                              </p:par>
                              <p:par>
                                <p:cTn id="54" presetID="10" presetClass="entr" presetSubtype="0" accel="50000" decel="50000" fill="hold" nodeType="withEffect">
                                  <p:stCondLst>
                                    <p:cond delay="1280"/>
                                  </p:stCondLst>
                                  <p:childTnLst>
                                    <p:set>
                                      <p:cBhvr>
                                        <p:cTn id="55" dur="1" fill="hold">
                                          <p:stCondLst>
                                            <p:cond delay="0"/>
                                          </p:stCondLst>
                                        </p:cTn>
                                        <p:tgtEl>
                                          <p:spTgt spid="448"/>
                                        </p:tgtEl>
                                        <p:attrNameLst>
                                          <p:attrName>style.visibility</p:attrName>
                                        </p:attrNameLst>
                                      </p:cBhvr>
                                      <p:to>
                                        <p:strVal val="visible"/>
                                      </p:to>
                                    </p:set>
                                    <p:animEffect transition="in" filter="fade">
                                      <p:cBhvr>
                                        <p:cTn id="56" dur="900"/>
                                        <p:tgtEl>
                                          <p:spTgt spid="448"/>
                                        </p:tgtEl>
                                      </p:cBhvr>
                                    </p:animEffect>
                                  </p:childTnLst>
                                </p:cTn>
                              </p:par>
                              <p:par>
                                <p:cTn id="57" presetID="64" presetClass="path" presetSubtype="0" accel="50000" decel="50000" fill="hold" nodeType="withEffect">
                                  <p:stCondLst>
                                    <p:cond delay="1280"/>
                                  </p:stCondLst>
                                  <p:childTnLst>
                                    <p:animMotion origin="layout" path="M -1.2874603E-06 0.04629166 L -1.2874603E-06 -4.6341506E-06 E" pathEditMode="relative" ptsTypes="">
                                      <p:cBhvr>
                                        <p:cTn id="58" dur="900" fill="hold"/>
                                        <p:tgtEl>
                                          <p:spTgt spid="448"/>
                                        </p:tgtEl>
                                        <p:attrNameLst>
                                          <p:attrName>ppt_x</p:attrName>
                                          <p:attrName>ppt_y</p:attrName>
                                        </p:attrNameLst>
                                      </p:cBhvr>
                                    </p:animMotion>
                                  </p:childTnLst>
                                </p:cTn>
                              </p:par>
                              <p:par>
                                <p:cTn id="59" presetID="10" presetClass="entr" presetSubtype="0" accel="50000" decel="50000" fill="hold" nodeType="withEffect">
                                  <p:stCondLst>
                                    <p:cond delay="1280"/>
                                  </p:stCondLst>
                                  <p:childTnLst>
                                    <p:set>
                                      <p:cBhvr>
                                        <p:cTn id="60" dur="1" fill="hold">
                                          <p:stCondLst>
                                            <p:cond delay="0"/>
                                          </p:stCondLst>
                                        </p:cTn>
                                        <p:tgtEl>
                                          <p:spTgt spid="450"/>
                                        </p:tgtEl>
                                        <p:attrNameLst>
                                          <p:attrName>style.visibility</p:attrName>
                                        </p:attrNameLst>
                                      </p:cBhvr>
                                      <p:to>
                                        <p:strVal val="visible"/>
                                      </p:to>
                                    </p:set>
                                    <p:animEffect transition="in" filter="fade">
                                      <p:cBhvr>
                                        <p:cTn id="61" dur="900"/>
                                        <p:tgtEl>
                                          <p:spTgt spid="450"/>
                                        </p:tgtEl>
                                      </p:cBhvr>
                                    </p:animEffect>
                                  </p:childTnLst>
                                </p:cTn>
                              </p:par>
                              <p:par>
                                <p:cTn id="62" presetID="10" presetClass="entr" presetSubtype="0" accel="50000" decel="50000" fill="hold" nodeType="withEffect">
                                  <p:stCondLst>
                                    <p:cond delay="1280"/>
                                  </p:stCondLst>
                                  <p:childTnLst>
                                    <p:set>
                                      <p:cBhvr>
                                        <p:cTn id="63" dur="1" fill="hold">
                                          <p:stCondLst>
                                            <p:cond delay="0"/>
                                          </p:stCondLst>
                                        </p:cTn>
                                        <p:tgtEl>
                                          <p:spTgt spid="451"/>
                                        </p:tgtEl>
                                        <p:attrNameLst>
                                          <p:attrName>style.visibility</p:attrName>
                                        </p:attrNameLst>
                                      </p:cBhvr>
                                      <p:to>
                                        <p:strVal val="visible"/>
                                      </p:to>
                                    </p:set>
                                    <p:animEffect transition="in" filter="fade">
                                      <p:cBhvr>
                                        <p:cTn id="64" dur="900"/>
                                        <p:tgtEl>
                                          <p:spTgt spid="451"/>
                                        </p:tgtEl>
                                      </p:cBhvr>
                                    </p:animEffect>
                                  </p:childTnLst>
                                </p:cTn>
                              </p:par>
                              <p:par>
                                <p:cTn id="65" presetID="10" presetClass="entr" presetSubtype="0" accel="50000" decel="50000" fill="hold" nodeType="withEffect">
                                  <p:stCondLst>
                                    <p:cond delay="1420"/>
                                  </p:stCondLst>
                                  <p:childTnLst>
                                    <p:set>
                                      <p:cBhvr>
                                        <p:cTn id="66" dur="1" fill="hold">
                                          <p:stCondLst>
                                            <p:cond delay="0"/>
                                          </p:stCondLst>
                                        </p:cTn>
                                        <p:tgtEl>
                                          <p:spTgt spid="452"/>
                                        </p:tgtEl>
                                        <p:attrNameLst>
                                          <p:attrName>style.visibility</p:attrName>
                                        </p:attrNameLst>
                                      </p:cBhvr>
                                      <p:to>
                                        <p:strVal val="visible"/>
                                      </p:to>
                                    </p:set>
                                    <p:animEffect transition="in" filter="fade">
                                      <p:cBhvr>
                                        <p:cTn id="67" dur="900"/>
                                        <p:tgtEl>
                                          <p:spTgt spid="452"/>
                                        </p:tgtEl>
                                      </p:cBhvr>
                                    </p:animEffect>
                                  </p:childTnLst>
                                </p:cTn>
                              </p:par>
                              <p:par>
                                <p:cTn id="68" presetID="10" presetClass="entr" presetSubtype="0" accel="50000" decel="50000" fill="hold" nodeType="withEffect">
                                  <p:stCondLst>
                                    <p:cond delay="1420"/>
                                  </p:stCondLst>
                                  <p:childTnLst>
                                    <p:set>
                                      <p:cBhvr>
                                        <p:cTn id="69" dur="1" fill="hold">
                                          <p:stCondLst>
                                            <p:cond delay="0"/>
                                          </p:stCondLst>
                                        </p:cTn>
                                        <p:tgtEl>
                                          <p:spTgt spid="453"/>
                                        </p:tgtEl>
                                        <p:attrNameLst>
                                          <p:attrName>style.visibility</p:attrName>
                                        </p:attrNameLst>
                                      </p:cBhvr>
                                      <p:to>
                                        <p:strVal val="visible"/>
                                      </p:to>
                                    </p:set>
                                    <p:animEffect transition="in" filter="fade">
                                      <p:cBhvr>
                                        <p:cTn id="70" dur="900"/>
                                        <p:tgtEl>
                                          <p:spTgt spid="453"/>
                                        </p:tgtEl>
                                      </p:cBhvr>
                                    </p:animEffect>
                                  </p:childTnLst>
                                </p:cTn>
                              </p:par>
                              <p:par>
                                <p:cTn id="71" presetID="64" presetClass="path" presetSubtype="0" accel="50000" decel="50000" fill="hold" nodeType="withEffect">
                                  <p:stCondLst>
                                    <p:cond delay="1420"/>
                                  </p:stCondLst>
                                  <p:childTnLst>
                                    <p:animMotion origin="layout" path="M -1.2715658E-06 0.04629166 L -1.2715658E-06 -4.6341506E-06 E" pathEditMode="relative" ptsTypes="">
                                      <p:cBhvr>
                                        <p:cTn id="72" dur="900" fill="hold"/>
                                        <p:tgtEl>
                                          <p:spTgt spid="453"/>
                                        </p:tgtEl>
                                        <p:attrNameLst>
                                          <p:attrName>ppt_x</p:attrName>
                                          <p:attrName>ppt_y</p:attrName>
                                        </p:attrNameLst>
                                      </p:cBhvr>
                                    </p:animMotion>
                                  </p:childTnLst>
                                </p:cTn>
                              </p:par>
                              <p:par>
                                <p:cTn id="73" presetID="10" presetClass="entr" presetSubtype="0" accel="50000" decel="50000" fill="hold" nodeType="withEffect">
                                  <p:stCondLst>
                                    <p:cond delay="1420"/>
                                  </p:stCondLst>
                                  <p:childTnLst>
                                    <p:set>
                                      <p:cBhvr>
                                        <p:cTn id="74" dur="1" fill="hold">
                                          <p:stCondLst>
                                            <p:cond delay="0"/>
                                          </p:stCondLst>
                                        </p:cTn>
                                        <p:tgtEl>
                                          <p:spTgt spid="455"/>
                                        </p:tgtEl>
                                        <p:attrNameLst>
                                          <p:attrName>style.visibility</p:attrName>
                                        </p:attrNameLst>
                                      </p:cBhvr>
                                      <p:to>
                                        <p:strVal val="visible"/>
                                      </p:to>
                                    </p:set>
                                    <p:animEffect transition="in" filter="fade">
                                      <p:cBhvr>
                                        <p:cTn id="75" dur="900"/>
                                        <p:tgtEl>
                                          <p:spTgt spid="455"/>
                                        </p:tgtEl>
                                      </p:cBhvr>
                                    </p:animEffect>
                                  </p:childTnLst>
                                </p:cTn>
                              </p:par>
                              <p:par>
                                <p:cTn id="76" presetID="10" presetClass="entr" presetSubtype="0" accel="50000" decel="50000" fill="hold" nodeType="withEffect">
                                  <p:stCondLst>
                                    <p:cond delay="1420"/>
                                  </p:stCondLst>
                                  <p:childTnLst>
                                    <p:set>
                                      <p:cBhvr>
                                        <p:cTn id="77" dur="1" fill="hold">
                                          <p:stCondLst>
                                            <p:cond delay="0"/>
                                          </p:stCondLst>
                                        </p:cTn>
                                        <p:tgtEl>
                                          <p:spTgt spid="456"/>
                                        </p:tgtEl>
                                        <p:attrNameLst>
                                          <p:attrName>style.visibility</p:attrName>
                                        </p:attrNameLst>
                                      </p:cBhvr>
                                      <p:to>
                                        <p:strVal val="visible"/>
                                      </p:to>
                                    </p:set>
                                    <p:animEffect transition="in" filter="fade">
                                      <p:cBhvr>
                                        <p:cTn id="78" dur="900"/>
                                        <p:tgtEl>
                                          <p:spTgt spid="456"/>
                                        </p:tgtEl>
                                      </p:cBhvr>
                                    </p:animEffect>
                                  </p:childTnLst>
                                </p:cTn>
                              </p:par>
                              <p:par>
                                <p:cTn id="79" presetID="10" presetClass="entr" presetSubtype="0" accel="50000" decel="50000" fill="hold" nodeType="withEffect">
                                  <p:stCondLst>
                                    <p:cond delay="1560"/>
                                  </p:stCondLst>
                                  <p:childTnLst>
                                    <p:set>
                                      <p:cBhvr>
                                        <p:cTn id="80" dur="1" fill="hold">
                                          <p:stCondLst>
                                            <p:cond delay="0"/>
                                          </p:stCondLst>
                                        </p:cTn>
                                        <p:tgtEl>
                                          <p:spTgt spid="457"/>
                                        </p:tgtEl>
                                        <p:attrNameLst>
                                          <p:attrName>style.visibility</p:attrName>
                                        </p:attrNameLst>
                                      </p:cBhvr>
                                      <p:to>
                                        <p:strVal val="visible"/>
                                      </p:to>
                                    </p:set>
                                    <p:animEffect transition="in" filter="fade">
                                      <p:cBhvr>
                                        <p:cTn id="81" dur="900"/>
                                        <p:tgtEl>
                                          <p:spTgt spid="457"/>
                                        </p:tgtEl>
                                      </p:cBhvr>
                                    </p:animEffect>
                                  </p:childTnLst>
                                </p:cTn>
                              </p:par>
                              <p:par>
                                <p:cTn id="82" presetID="10" presetClass="entr" presetSubtype="0" accel="50000" decel="50000" fill="hold" nodeType="withEffect">
                                  <p:stCondLst>
                                    <p:cond delay="1560"/>
                                  </p:stCondLst>
                                  <p:childTnLst>
                                    <p:set>
                                      <p:cBhvr>
                                        <p:cTn id="83" dur="1" fill="hold">
                                          <p:stCondLst>
                                            <p:cond delay="0"/>
                                          </p:stCondLst>
                                        </p:cTn>
                                        <p:tgtEl>
                                          <p:spTgt spid="458"/>
                                        </p:tgtEl>
                                        <p:attrNameLst>
                                          <p:attrName>style.visibility</p:attrName>
                                        </p:attrNameLst>
                                      </p:cBhvr>
                                      <p:to>
                                        <p:strVal val="visible"/>
                                      </p:to>
                                    </p:set>
                                    <p:animEffect transition="in" filter="fade">
                                      <p:cBhvr>
                                        <p:cTn id="84" dur="900"/>
                                        <p:tgtEl>
                                          <p:spTgt spid="458"/>
                                        </p:tgtEl>
                                      </p:cBhvr>
                                    </p:animEffect>
                                  </p:childTnLst>
                                </p:cTn>
                              </p:par>
                              <p:par>
                                <p:cTn id="85" presetID="64" presetClass="path" presetSubtype="0" accel="50000" decel="50000" fill="hold" nodeType="withEffect">
                                  <p:stCondLst>
                                    <p:cond delay="1560"/>
                                  </p:stCondLst>
                                  <p:childTnLst>
                                    <p:animMotion origin="layout" path="M -1.3033549E-06 0.04629172 L -1.3033549E-06 -4.577637E-06 E" pathEditMode="relative" ptsTypes="">
                                      <p:cBhvr>
                                        <p:cTn id="86" dur="900" fill="hold"/>
                                        <p:tgtEl>
                                          <p:spTgt spid="458"/>
                                        </p:tgtEl>
                                        <p:attrNameLst>
                                          <p:attrName>ppt_x</p:attrName>
                                          <p:attrName>ppt_y</p:attrName>
                                        </p:attrNameLst>
                                      </p:cBhvr>
                                    </p:animMotion>
                                  </p:childTnLst>
                                </p:cTn>
                              </p:par>
                              <p:par>
                                <p:cTn id="87" presetID="10" presetClass="entr" presetSubtype="0" accel="50000" decel="50000" fill="hold" nodeType="withEffect">
                                  <p:stCondLst>
                                    <p:cond delay="1560"/>
                                  </p:stCondLst>
                                  <p:childTnLst>
                                    <p:set>
                                      <p:cBhvr>
                                        <p:cTn id="88" dur="1" fill="hold">
                                          <p:stCondLst>
                                            <p:cond delay="0"/>
                                          </p:stCondLst>
                                        </p:cTn>
                                        <p:tgtEl>
                                          <p:spTgt spid="460"/>
                                        </p:tgtEl>
                                        <p:attrNameLst>
                                          <p:attrName>style.visibility</p:attrName>
                                        </p:attrNameLst>
                                      </p:cBhvr>
                                      <p:to>
                                        <p:strVal val="visible"/>
                                      </p:to>
                                    </p:set>
                                    <p:animEffect transition="in" filter="fade">
                                      <p:cBhvr>
                                        <p:cTn id="89" dur="900"/>
                                        <p:tgtEl>
                                          <p:spTgt spid="460"/>
                                        </p:tgtEl>
                                      </p:cBhvr>
                                    </p:animEffect>
                                  </p:childTnLst>
                                </p:cTn>
                              </p:par>
                              <p:par>
                                <p:cTn id="90" presetID="10" presetClass="entr" presetSubtype="0" accel="50000" decel="50000" fill="hold" nodeType="withEffect">
                                  <p:stCondLst>
                                    <p:cond delay="1560"/>
                                  </p:stCondLst>
                                  <p:childTnLst>
                                    <p:set>
                                      <p:cBhvr>
                                        <p:cTn id="91" dur="1" fill="hold">
                                          <p:stCondLst>
                                            <p:cond delay="0"/>
                                          </p:stCondLst>
                                        </p:cTn>
                                        <p:tgtEl>
                                          <p:spTgt spid="461"/>
                                        </p:tgtEl>
                                        <p:attrNameLst>
                                          <p:attrName>style.visibility</p:attrName>
                                        </p:attrNameLst>
                                      </p:cBhvr>
                                      <p:to>
                                        <p:strVal val="visible"/>
                                      </p:to>
                                    </p:set>
                                    <p:animEffect transition="in" filter="fade">
                                      <p:cBhvr>
                                        <p:cTn id="92" dur="900"/>
                                        <p:tgtEl>
                                          <p:spTgt spid="461"/>
                                        </p:tgtEl>
                                      </p:cBhvr>
                                    </p:animEffect>
                                  </p:childTnLst>
                                </p:cTn>
                              </p:par>
                              <p:par>
                                <p:cTn id="93" presetID="10" presetClass="entr" presetSubtype="0" accel="50000" decel="50000" fill="hold" nodeType="withEffect">
                                  <p:stCondLst>
                                    <p:cond delay="1700"/>
                                  </p:stCondLst>
                                  <p:childTnLst>
                                    <p:set>
                                      <p:cBhvr>
                                        <p:cTn id="94" dur="1" fill="hold">
                                          <p:stCondLst>
                                            <p:cond delay="0"/>
                                          </p:stCondLst>
                                        </p:cTn>
                                        <p:tgtEl>
                                          <p:spTgt spid="462"/>
                                        </p:tgtEl>
                                        <p:attrNameLst>
                                          <p:attrName>style.visibility</p:attrName>
                                        </p:attrNameLst>
                                      </p:cBhvr>
                                      <p:to>
                                        <p:strVal val="visible"/>
                                      </p:to>
                                    </p:set>
                                    <p:animEffect transition="in" filter="fade">
                                      <p:cBhvr>
                                        <p:cTn id="95" dur="900"/>
                                        <p:tgtEl>
                                          <p:spTgt spid="462"/>
                                        </p:tgtEl>
                                      </p:cBhvr>
                                    </p:animEffect>
                                  </p:childTnLst>
                                </p:cTn>
                              </p:par>
                              <p:par>
                                <p:cTn id="96" presetID="10" presetClass="entr" presetSubtype="0" accel="50000" decel="50000" fill="hold" nodeType="withEffect">
                                  <p:stCondLst>
                                    <p:cond delay="1700"/>
                                  </p:stCondLst>
                                  <p:childTnLst>
                                    <p:set>
                                      <p:cBhvr>
                                        <p:cTn id="97" dur="1" fill="hold">
                                          <p:stCondLst>
                                            <p:cond delay="0"/>
                                          </p:stCondLst>
                                        </p:cTn>
                                        <p:tgtEl>
                                          <p:spTgt spid="463"/>
                                        </p:tgtEl>
                                        <p:attrNameLst>
                                          <p:attrName>style.visibility</p:attrName>
                                        </p:attrNameLst>
                                      </p:cBhvr>
                                      <p:to>
                                        <p:strVal val="visible"/>
                                      </p:to>
                                    </p:set>
                                    <p:animEffect transition="in" filter="fade">
                                      <p:cBhvr>
                                        <p:cTn id="98" dur="900"/>
                                        <p:tgtEl>
                                          <p:spTgt spid="463"/>
                                        </p:tgtEl>
                                      </p:cBhvr>
                                    </p:animEffect>
                                  </p:childTnLst>
                                </p:cTn>
                              </p:par>
                              <p:par>
                                <p:cTn id="99" presetID="64" presetClass="path" presetSubtype="0" accel="50000" decel="50000" fill="hold" nodeType="withEffect">
                                  <p:stCondLst>
                                    <p:cond delay="1700"/>
                                  </p:stCondLst>
                                  <p:childTnLst>
                                    <p:animMotion origin="layout" path="M -2.5431316E-06 0.04629172 L -2.5431316E-06 -4.577637E-06 E" pathEditMode="relative" ptsTypes="">
                                      <p:cBhvr>
                                        <p:cTn id="100" dur="900" fill="hold"/>
                                        <p:tgtEl>
                                          <p:spTgt spid="463"/>
                                        </p:tgtEl>
                                        <p:attrNameLst>
                                          <p:attrName>ppt_x</p:attrName>
                                          <p:attrName>ppt_y</p:attrName>
                                        </p:attrNameLst>
                                      </p:cBhvr>
                                    </p:animMotion>
                                  </p:childTnLst>
                                </p:cTn>
                              </p:par>
                              <p:par>
                                <p:cTn id="101" presetID="10" presetClass="entr" presetSubtype="0" accel="50000" decel="50000" fill="hold" nodeType="withEffect">
                                  <p:stCondLst>
                                    <p:cond delay="1700"/>
                                  </p:stCondLst>
                                  <p:childTnLst>
                                    <p:set>
                                      <p:cBhvr>
                                        <p:cTn id="102" dur="1" fill="hold">
                                          <p:stCondLst>
                                            <p:cond delay="0"/>
                                          </p:stCondLst>
                                        </p:cTn>
                                        <p:tgtEl>
                                          <p:spTgt spid="465"/>
                                        </p:tgtEl>
                                        <p:attrNameLst>
                                          <p:attrName>style.visibility</p:attrName>
                                        </p:attrNameLst>
                                      </p:cBhvr>
                                      <p:to>
                                        <p:strVal val="visible"/>
                                      </p:to>
                                    </p:set>
                                    <p:animEffect transition="in" filter="fade">
                                      <p:cBhvr>
                                        <p:cTn id="103" dur="900"/>
                                        <p:tgtEl>
                                          <p:spTgt spid="465"/>
                                        </p:tgtEl>
                                      </p:cBhvr>
                                    </p:animEffect>
                                  </p:childTnLst>
                                </p:cTn>
                              </p:par>
                              <p:par>
                                <p:cTn id="104" presetID="10" presetClass="entr" presetSubtype="0" accel="50000" decel="50000" fill="hold" nodeType="withEffect">
                                  <p:stCondLst>
                                    <p:cond delay="1700"/>
                                  </p:stCondLst>
                                  <p:childTnLst>
                                    <p:set>
                                      <p:cBhvr>
                                        <p:cTn id="105" dur="1" fill="hold">
                                          <p:stCondLst>
                                            <p:cond delay="0"/>
                                          </p:stCondLst>
                                        </p:cTn>
                                        <p:tgtEl>
                                          <p:spTgt spid="466"/>
                                        </p:tgtEl>
                                        <p:attrNameLst>
                                          <p:attrName>style.visibility</p:attrName>
                                        </p:attrNameLst>
                                      </p:cBhvr>
                                      <p:to>
                                        <p:strVal val="visible"/>
                                      </p:to>
                                    </p:set>
                                    <p:animEffect transition="in" filter="fade">
                                      <p:cBhvr>
                                        <p:cTn id="106" dur="900"/>
                                        <p:tgtEl>
                                          <p:spTgt spid="466"/>
                                        </p:tgtEl>
                                      </p:cBhvr>
                                    </p:animEffect>
                                  </p:childTnLst>
                                </p:cTn>
                              </p:par>
                              <p:par>
                                <p:cTn id="107" presetID="10" presetClass="entr" presetSubtype="0" accel="50000" decel="50000" fill="hold" nodeType="withEffect">
                                  <p:stCondLst>
                                    <p:cond delay="300"/>
                                  </p:stCondLst>
                                  <p:childTnLst>
                                    <p:set>
                                      <p:cBhvr>
                                        <p:cTn id="108" dur="1" fill="hold">
                                          <p:stCondLst>
                                            <p:cond delay="0"/>
                                          </p:stCondLst>
                                        </p:cTn>
                                        <p:tgtEl>
                                          <p:spTgt spid="467"/>
                                        </p:tgtEl>
                                        <p:attrNameLst>
                                          <p:attrName>style.visibility</p:attrName>
                                        </p:attrNameLst>
                                      </p:cBhvr>
                                      <p:to>
                                        <p:strVal val="visible"/>
                                      </p:to>
                                    </p:set>
                                    <p:animEffect transition="in" filter="fade">
                                      <p:cBhvr>
                                        <p:cTn id="109" dur="1200"/>
                                        <p:tgtEl>
                                          <p:spTgt spid="467"/>
                                        </p:tgtEl>
                                      </p:cBhvr>
                                    </p:animEffect>
                                  </p:childTnLst>
                                </p:cTn>
                              </p:par>
                              <p:par>
                                <p:cTn id="110" presetID="64" presetClass="path" presetSubtype="0" accel="50000" decel="50000" fill="hold" nodeType="withEffect">
                                  <p:stCondLst>
                                    <p:cond delay="300"/>
                                  </p:stCondLst>
                                  <p:childTnLst>
                                    <p:animMotion origin="layout" path="M 0 0.046293978 L 0 -2.3170753E-06 E" pathEditMode="relative" ptsTypes="">
                                      <p:cBhvr>
                                        <p:cTn id="111" dur="1200" fill="hold"/>
                                        <p:tgtEl>
                                          <p:spTgt spid="467"/>
                                        </p:tgtEl>
                                        <p:attrNameLst>
                                          <p:attrName>ppt_x</p:attrName>
                                          <p:attrName>ppt_y</p:attrName>
                                        </p:attrNameLst>
                                      </p:cBhvr>
                                    </p:animMotion>
                                  </p:childTnLst>
                                </p:cTn>
                              </p:par>
                              <p:par>
                                <p:cTn id="112" presetID="10" presetClass="entr" presetSubtype="0" accel="50000" decel="50000" fill="hold" nodeType="withEffect">
                                  <p:stCondLst>
                                    <p:cond delay="400"/>
                                  </p:stCondLst>
                                  <p:childTnLst>
                                    <p:set>
                                      <p:cBhvr>
                                        <p:cTn id="113" dur="1" fill="hold">
                                          <p:stCondLst>
                                            <p:cond delay="0"/>
                                          </p:stCondLst>
                                        </p:cTn>
                                        <p:tgtEl>
                                          <p:spTgt spid="469"/>
                                        </p:tgtEl>
                                        <p:attrNameLst>
                                          <p:attrName>style.visibility</p:attrName>
                                        </p:attrNameLst>
                                      </p:cBhvr>
                                      <p:to>
                                        <p:strVal val="visible"/>
                                      </p:to>
                                    </p:set>
                                    <p:animEffect transition="in" filter="fade">
                                      <p:cBhvr>
                                        <p:cTn id="114" dur="1200"/>
                                        <p:tgtEl>
                                          <p:spTgt spid="469"/>
                                        </p:tgtEl>
                                      </p:cBhvr>
                                    </p:animEffect>
                                  </p:childTnLst>
                                </p:cTn>
                              </p:par>
                              <p:par>
                                <p:cTn id="115" presetID="64" presetClass="path" presetSubtype="0" accel="50000" decel="50000" fill="hold" nodeType="withEffect">
                                  <p:stCondLst>
                                    <p:cond delay="400"/>
                                  </p:stCondLst>
                                  <p:childTnLst>
                                    <p:animMotion origin="layout" path="M 0 0.046296295 L 0 0 E" pathEditMode="relative" ptsTypes="">
                                      <p:cBhvr>
                                        <p:cTn id="116" dur="1200" fill="hold"/>
                                        <p:tgtEl>
                                          <p:spTgt spid="46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P spid="432" grpId="0"/>
      <p:bldP spid="434" grpId="0"/>
      <p:bldP spid="436" grpId="0"/>
      <p:bldP spid="437" grpId="0"/>
      <p:bldP spid="438" grpId="0"/>
      <p:bldP spid="440" grpId="0"/>
      <p:bldP spid="441" grpId="0"/>
      <p:bldP spid="442" grpId="0"/>
      <p:bldP spid="443" grpId="0"/>
      <p:bldP spid="445" grpId="0"/>
      <p:bldP spid="446" grpId="0"/>
      <p:bldP spid="447" grpId="0"/>
      <p:bldP spid="448" grpId="0"/>
      <p:bldP spid="450" grpId="0"/>
      <p:bldP spid="451" grpId="0"/>
      <p:bldP spid="452" grpId="0"/>
      <p:bldP spid="453" grpId="0"/>
      <p:bldP spid="455" grpId="0"/>
      <p:bldP spid="456" grpId="0"/>
      <p:bldP spid="457" grpId="0"/>
      <p:bldP spid="458" grpId="0"/>
      <p:bldP spid="460" grpId="0"/>
      <p:bldP spid="461" grpId="0"/>
      <p:bldP spid="462" grpId="0"/>
      <p:bldP spid="463" grpId="0"/>
      <p:bldP spid="465" grpId="0"/>
      <p:bldP spid="466" grpId="0"/>
      <p:bldP spid="467" grpId="0"/>
      <p:bldP spid="4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47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742474" y="8915781"/>
            <a:ext cx="228600" cy="228600"/>
          </a:xfrm>
          <a:prstGeom prst="rect">
            <a:avLst/>
          </a:prstGeom>
        </p:spPr>
      </p:pic>
      <p:pic>
        <p:nvPicPr>
          <p:cNvPr id="47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742474" y="9297448"/>
            <a:ext cx="228600" cy="228600"/>
          </a:xfrm>
          <a:prstGeom prst="rect">
            <a:avLst/>
          </a:prstGeom>
        </p:spPr>
      </p:pic>
      <p:pic>
        <p:nvPicPr>
          <p:cNvPr id="478" name="4b038c8b-9120-41c7-b9de-81db8bb82a1f">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4">
            <a:alphaModFix/>
          </a:blip>
          <a:stretch/>
        </p:blipFill>
        <p:spPr>
          <a:xfrm>
            <a:off x="0" y="0"/>
            <a:ext cx="6743700" cy="10287000"/>
          </a:xfrm>
          <a:prstGeom prst="rect">
            <a:avLst/>
          </a:prstGeom>
        </p:spPr>
      </p:pic>
      <p:pic>
        <p:nvPicPr>
          <p:cNvPr id="480"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C3C8889F-CCB1-4C71-9B6D-457DA6553E5F}">
                <asvg:svgBlip xmlns="" xmlns:a16="http://schemas.microsoft.com/office/drawing/2014/main" xmlns:a14="http://schemas.microsoft.com/office/drawing/2010/main" xmlns:p14="http://schemas.microsoft.com/office/powerpoint/2010/main" xmlns:asvg="http://schemas.microsoft.com/office/drawing/2016/SVG/main" r:embed="rId140"/>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467600" y="3157538"/>
            <a:ext cx="1097280" cy="1097280"/>
          </a:xfrm>
          <a:prstGeom prst="rect">
            <a:avLst/>
          </a:prstGeom>
        </p:spPr>
      </p:pic>
      <p:sp>
        <p:nvSpPr>
          <p:cNvPr id="482" name="Primary Heading-0">
            <a:extLst>
              <a:ext uri="{FF2B5EF4-FFF2-40B4-BE49-F238E27FC236}">
                <a16:creationId xmlns:a16="http://schemas.microsoft.com/office/drawing/2014/main" id="{111B4A49-B930-4A89-A1CD-6CA2B3D95AED}"/>
              </a:ext>
            </a:extLst>
          </p:cNvPr>
          <p:cNvSpPr txBox="1"/>
          <p:nvPr/>
        </p:nvSpPr>
        <p:spPr>
          <a:xfrm>
            <a:off x="7467600" y="4692968"/>
            <a:ext cx="2119312" cy="12096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          Transforming Data into Insight</a:t>
            </a:r>
          </a:p>
        </p:txBody>
      </p:sp>
      <p:pic>
        <p:nvPicPr>
          <p:cNvPr id="48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1">
            <a:alphaModFix/>
          </a:blip>
          <a:stretch/>
        </p:blipFill>
        <p:spPr>
          <a:xfrm>
            <a:off x="7467600" y="4692848"/>
            <a:ext cx="400050" cy="400050"/>
          </a:xfrm>
          <a:prstGeom prst="rect">
            <a:avLst/>
          </a:prstGeom>
        </p:spPr>
      </p:pic>
      <p:sp>
        <p:nvSpPr>
          <p:cNvPr id="486" name="-0">
            <a:extLst>
              <a:ext uri="{FF2B5EF4-FFF2-40B4-BE49-F238E27FC236}">
                <a16:creationId xmlns:a16="http://schemas.microsoft.com/office/drawing/2014/main" id="{111B4A49-B930-4A89-A1CD-6CA2B3D95AED}"/>
              </a:ext>
            </a:extLst>
          </p:cNvPr>
          <p:cNvSpPr txBox="1"/>
          <p:nvPr/>
        </p:nvSpPr>
        <p:spPr>
          <a:xfrm>
            <a:off x="7581710" y="4758023"/>
            <a:ext cx="204788" cy="276225"/>
          </a:xfrm>
          <a:prstGeom prst="rect">
            <a:avLst/>
          </a:prstGeom>
          <a:noFill/>
        </p:spPr>
        <p:txBody>
          <a:bodyPr vertOverflow="clip" horzOverflow="clip" wrap="square" lIns="0" tIns="0" rIns="0" bIns="0" rtlCol="0" anchor="t">
            <a:spAutoFit/>
          </a:bodyPr>
          <a:lstStyle/>
          <a:p>
            <a:pPr algn="ctr">
              <a:lnSpc>
                <a:spcPts val="2126"/>
              </a:lnSpc>
            </a:pPr>
            <a:r>
              <a:rPr lang="en-US" sz="1418" spc="-38" dirty="0">
                <a:solidFill>
                  <a:srgbClr val="FFFFFF">
                    <a:alpha val="100000"/>
                  </a:srgbClr>
                </a:solidFill>
                <a:latin typeface="Poppins SemiBold" panose="00000700000000000000" pitchFamily="2" charset="0"/>
              </a:rPr>
              <a:t>01</a:t>
            </a:r>
          </a:p>
        </p:txBody>
      </p:sp>
      <p:sp>
        <p:nvSpPr>
          <p:cNvPr id="488" name="Description of a primary heading-0">
            <a:extLst>
              <a:ext uri="{FF2B5EF4-FFF2-40B4-BE49-F238E27FC236}">
                <a16:creationId xmlns:a16="http://schemas.microsoft.com/office/drawing/2014/main" id="{111B4A49-B930-4A89-A1CD-6CA2B3D95AED}"/>
              </a:ext>
            </a:extLst>
          </p:cNvPr>
          <p:cNvSpPr txBox="1"/>
          <p:nvPr/>
        </p:nvSpPr>
        <p:spPr>
          <a:xfrm>
            <a:off x="7467600" y="6045518"/>
            <a:ext cx="2119312" cy="23336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Tableau empowers users to convert complex data sets into compelling visual narratives, enhancing understanding.</a:t>
            </a:r>
          </a:p>
        </p:txBody>
      </p:sp>
      <p:pic>
        <p:nvPicPr>
          <p:cNvPr id="49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2">
            <a:alphaModFix/>
          </a:blip>
          <a:stretch/>
        </p:blipFill>
        <p:spPr>
          <a:xfrm>
            <a:off x="9829800" y="3157538"/>
            <a:ext cx="19050" cy="5610225"/>
          </a:xfrm>
          <a:prstGeom prst="rect">
            <a:avLst/>
          </a:prstGeom>
        </p:spPr>
      </p:pic>
      <p:pic>
        <p:nvPicPr>
          <p:cNvPr id="491"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143">
            <a:alphaModFix/>
            <a:extLst>
              <a:ext uri="{9E4D3C2C-8C17-4C2D-AC57-4C1A81519786}">
                <asvg:svgBlip xmlns="" xmlns:a16="http://schemas.microsoft.com/office/drawing/2014/main" xmlns:a14="http://schemas.microsoft.com/office/drawing/2010/main" xmlns:p14="http://schemas.microsoft.com/office/powerpoint/2010/main" xmlns:asvg="http://schemas.microsoft.com/office/drawing/2016/SVG/main" r:embed="rId14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0125075" y="3157538"/>
            <a:ext cx="1097280" cy="1097280"/>
          </a:xfrm>
          <a:prstGeom prst="rect">
            <a:avLst/>
          </a:prstGeom>
        </p:spPr>
      </p:pic>
      <p:sp>
        <p:nvSpPr>
          <p:cNvPr id="493" name="Primary Heading-1">
            <a:extLst>
              <a:ext uri="{FF2B5EF4-FFF2-40B4-BE49-F238E27FC236}">
                <a16:creationId xmlns:a16="http://schemas.microsoft.com/office/drawing/2014/main" id="{111B4A49-B930-4A89-A1CD-6CA2B3D95AED}"/>
              </a:ext>
            </a:extLst>
          </p:cNvPr>
          <p:cNvSpPr txBox="1"/>
          <p:nvPr/>
        </p:nvSpPr>
        <p:spPr>
          <a:xfrm>
            <a:off x="10125075" y="4692968"/>
            <a:ext cx="2119312" cy="12096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          Customized Dashboards Creation</a:t>
            </a:r>
          </a:p>
        </p:txBody>
      </p:sp>
      <p:pic>
        <p:nvPicPr>
          <p:cNvPr id="4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1">
            <a:alphaModFix/>
          </a:blip>
          <a:stretch/>
        </p:blipFill>
        <p:spPr>
          <a:xfrm>
            <a:off x="10125075" y="4692968"/>
            <a:ext cx="400050" cy="400050"/>
          </a:xfrm>
          <a:prstGeom prst="rect">
            <a:avLst/>
          </a:prstGeom>
        </p:spPr>
      </p:pic>
      <p:sp>
        <p:nvSpPr>
          <p:cNvPr id="497" name="-1">
            <a:extLst>
              <a:ext uri="{FF2B5EF4-FFF2-40B4-BE49-F238E27FC236}">
                <a16:creationId xmlns:a16="http://schemas.microsoft.com/office/drawing/2014/main" id="{111B4A49-B930-4A89-A1CD-6CA2B3D95AED}"/>
              </a:ext>
            </a:extLst>
          </p:cNvPr>
          <p:cNvSpPr txBox="1"/>
          <p:nvPr/>
        </p:nvSpPr>
        <p:spPr>
          <a:xfrm>
            <a:off x="10220134" y="4758023"/>
            <a:ext cx="242888" cy="276225"/>
          </a:xfrm>
          <a:prstGeom prst="rect">
            <a:avLst/>
          </a:prstGeom>
          <a:noFill/>
        </p:spPr>
        <p:txBody>
          <a:bodyPr vertOverflow="clip" horzOverflow="clip" wrap="square" lIns="0" tIns="0" rIns="0" bIns="0" rtlCol="0" anchor="t">
            <a:spAutoFit/>
          </a:bodyPr>
          <a:lstStyle/>
          <a:p>
            <a:pPr algn="ctr">
              <a:lnSpc>
                <a:spcPts val="2126"/>
              </a:lnSpc>
            </a:pPr>
            <a:r>
              <a:rPr lang="en-US" sz="1418" spc="-38" dirty="0">
                <a:solidFill>
                  <a:srgbClr val="FFFFFF">
                    <a:alpha val="100000"/>
                  </a:srgbClr>
                </a:solidFill>
                <a:latin typeface="Poppins SemiBold" panose="00000700000000000000" pitchFamily="2" charset="0"/>
              </a:rPr>
              <a:t>02</a:t>
            </a:r>
          </a:p>
        </p:txBody>
      </p:sp>
      <p:sp>
        <p:nvSpPr>
          <p:cNvPr id="499" name="Description of a primary heading-1">
            <a:extLst>
              <a:ext uri="{FF2B5EF4-FFF2-40B4-BE49-F238E27FC236}">
                <a16:creationId xmlns:a16="http://schemas.microsoft.com/office/drawing/2014/main" id="{111B4A49-B930-4A89-A1CD-6CA2B3D95AED}"/>
              </a:ext>
            </a:extLst>
          </p:cNvPr>
          <p:cNvSpPr txBox="1"/>
          <p:nvPr/>
        </p:nvSpPr>
        <p:spPr>
          <a:xfrm>
            <a:off x="10125075" y="6045518"/>
            <a:ext cx="2119312" cy="23336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Develop tailor-made dashboards and interactive reports that cater to the specific needs of various stakeholders.</a:t>
            </a:r>
          </a:p>
        </p:txBody>
      </p:sp>
      <p:pic>
        <p:nvPicPr>
          <p:cNvPr id="50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2">
            <a:alphaModFix/>
          </a:blip>
          <a:stretch/>
        </p:blipFill>
        <p:spPr>
          <a:xfrm>
            <a:off x="12487275" y="3157538"/>
            <a:ext cx="19050" cy="5610225"/>
          </a:xfrm>
          <a:prstGeom prst="rect">
            <a:avLst/>
          </a:prstGeom>
        </p:spPr>
      </p:pic>
      <p:pic>
        <p:nvPicPr>
          <p:cNvPr id="502"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148">
            <a:alphaModFix/>
            <a:extLst>
              <a:ext uri="{B3F7CDD7-2442-4F43-AED2-D4136BD41C36}">
                <asvg:svgBlip xmlns="" xmlns:a16="http://schemas.microsoft.com/office/drawing/2014/main" xmlns:a14="http://schemas.microsoft.com/office/drawing/2010/main" xmlns:p14="http://schemas.microsoft.com/office/powerpoint/2010/main" xmlns:asvg="http://schemas.microsoft.com/office/drawing/2016/SVG/main" r:embed="rId154"/>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2782550" y="3157538"/>
            <a:ext cx="1097280" cy="1097280"/>
          </a:xfrm>
          <a:prstGeom prst="rect">
            <a:avLst/>
          </a:prstGeom>
        </p:spPr>
      </p:pic>
      <p:sp>
        <p:nvSpPr>
          <p:cNvPr id="504" name="Primary Heading-2">
            <a:extLst>
              <a:ext uri="{FF2B5EF4-FFF2-40B4-BE49-F238E27FC236}">
                <a16:creationId xmlns:a16="http://schemas.microsoft.com/office/drawing/2014/main" id="{111B4A49-B930-4A89-A1CD-6CA2B3D95AED}"/>
              </a:ext>
            </a:extLst>
          </p:cNvPr>
          <p:cNvSpPr txBox="1"/>
          <p:nvPr/>
        </p:nvSpPr>
        <p:spPr>
          <a:xfrm>
            <a:off x="12782550" y="4692968"/>
            <a:ext cx="2119312" cy="16097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          Actionable Insights for Decision-Making</a:t>
            </a:r>
          </a:p>
        </p:txBody>
      </p:sp>
      <p:pic>
        <p:nvPicPr>
          <p:cNvPr id="50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1">
            <a:alphaModFix/>
          </a:blip>
          <a:stretch/>
        </p:blipFill>
        <p:spPr>
          <a:xfrm>
            <a:off x="12782550" y="4692968"/>
            <a:ext cx="400050" cy="400050"/>
          </a:xfrm>
          <a:prstGeom prst="rect">
            <a:avLst/>
          </a:prstGeom>
        </p:spPr>
      </p:pic>
      <p:sp>
        <p:nvSpPr>
          <p:cNvPr id="508" name="-2">
            <a:extLst>
              <a:ext uri="{FF2B5EF4-FFF2-40B4-BE49-F238E27FC236}">
                <a16:creationId xmlns:a16="http://schemas.microsoft.com/office/drawing/2014/main" id="{111B4A49-B930-4A89-A1CD-6CA2B3D95AED}"/>
              </a:ext>
            </a:extLst>
          </p:cNvPr>
          <p:cNvSpPr txBox="1"/>
          <p:nvPr/>
        </p:nvSpPr>
        <p:spPr>
          <a:xfrm>
            <a:off x="12875324" y="4758023"/>
            <a:ext cx="252412" cy="276225"/>
          </a:xfrm>
          <a:prstGeom prst="rect">
            <a:avLst/>
          </a:prstGeom>
          <a:noFill/>
        </p:spPr>
        <p:txBody>
          <a:bodyPr vertOverflow="clip" horzOverflow="clip" wrap="square" lIns="0" tIns="0" rIns="0" bIns="0" rtlCol="0" anchor="t">
            <a:spAutoFit/>
          </a:bodyPr>
          <a:lstStyle/>
          <a:p>
            <a:pPr algn="ctr">
              <a:lnSpc>
                <a:spcPts val="2126"/>
              </a:lnSpc>
            </a:pPr>
            <a:r>
              <a:rPr lang="en-US" sz="1418" spc="-38" dirty="0">
                <a:solidFill>
                  <a:srgbClr val="FFFFFF">
                    <a:alpha val="100000"/>
                  </a:srgbClr>
                </a:solidFill>
                <a:latin typeface="Poppins SemiBold" panose="00000700000000000000" pitchFamily="2" charset="0"/>
              </a:rPr>
              <a:t>03</a:t>
            </a:r>
          </a:p>
        </p:txBody>
      </p:sp>
      <p:sp>
        <p:nvSpPr>
          <p:cNvPr id="510" name="Description of a primary heading-2">
            <a:extLst>
              <a:ext uri="{FF2B5EF4-FFF2-40B4-BE49-F238E27FC236}">
                <a16:creationId xmlns:a16="http://schemas.microsoft.com/office/drawing/2014/main" id="{111B4A49-B930-4A89-A1CD-6CA2B3D95AED}"/>
              </a:ext>
            </a:extLst>
          </p:cNvPr>
          <p:cNvSpPr txBox="1"/>
          <p:nvPr/>
        </p:nvSpPr>
        <p:spPr>
          <a:xfrm>
            <a:off x="12782550" y="6445568"/>
            <a:ext cx="2119312" cy="200025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Equip stakeholders with actionable insights that facilitate informed decision-making and strategic planning.</a:t>
            </a:r>
          </a:p>
        </p:txBody>
      </p:sp>
      <p:pic>
        <p:nvPicPr>
          <p:cNvPr id="5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2">
            <a:alphaModFix/>
          </a:blip>
          <a:stretch/>
        </p:blipFill>
        <p:spPr>
          <a:xfrm>
            <a:off x="15144750" y="3157538"/>
            <a:ext cx="19050" cy="5610225"/>
          </a:xfrm>
          <a:prstGeom prst="rect">
            <a:avLst/>
          </a:prstGeom>
        </p:spPr>
      </p:pic>
      <p:pic>
        <p:nvPicPr>
          <p:cNvPr id="513"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155">
            <a:alphaModFix/>
            <a:extLst>
              <a:ext uri="{9A3FAA6F-39DD-4143-A41E-41EA09A6719F}">
                <asvg:svgBlip xmlns="" xmlns:a16="http://schemas.microsoft.com/office/drawing/2014/main" xmlns:a14="http://schemas.microsoft.com/office/drawing/2010/main" xmlns:p14="http://schemas.microsoft.com/office/powerpoint/2010/main" xmlns:asvg="http://schemas.microsoft.com/office/drawing/2016/SVG/main" r:embed="rId161"/>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5440025" y="3157538"/>
            <a:ext cx="1097280" cy="1097280"/>
          </a:xfrm>
          <a:prstGeom prst="rect">
            <a:avLst/>
          </a:prstGeom>
        </p:spPr>
      </p:pic>
      <p:sp>
        <p:nvSpPr>
          <p:cNvPr id="515" name="Primary Heading-3">
            <a:extLst>
              <a:ext uri="{FF2B5EF4-FFF2-40B4-BE49-F238E27FC236}">
                <a16:creationId xmlns:a16="http://schemas.microsoft.com/office/drawing/2014/main" id="{111B4A49-B930-4A89-A1CD-6CA2B3D95AED}"/>
              </a:ext>
            </a:extLst>
          </p:cNvPr>
          <p:cNvSpPr txBox="1"/>
          <p:nvPr/>
        </p:nvSpPr>
        <p:spPr>
          <a:xfrm>
            <a:off x="15440025" y="4692968"/>
            <a:ext cx="2119312" cy="16097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          Sample Dashboards and Visual Elements</a:t>
            </a:r>
          </a:p>
        </p:txBody>
      </p:sp>
      <p:pic>
        <p:nvPicPr>
          <p:cNvPr id="51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1">
            <a:alphaModFix/>
          </a:blip>
          <a:stretch/>
        </p:blipFill>
        <p:spPr>
          <a:xfrm>
            <a:off x="15440025" y="4692968"/>
            <a:ext cx="400050" cy="400050"/>
          </a:xfrm>
          <a:prstGeom prst="rect">
            <a:avLst/>
          </a:prstGeom>
        </p:spPr>
      </p:pic>
      <p:sp>
        <p:nvSpPr>
          <p:cNvPr id="519" name="-3">
            <a:extLst>
              <a:ext uri="{FF2B5EF4-FFF2-40B4-BE49-F238E27FC236}">
                <a16:creationId xmlns:a16="http://schemas.microsoft.com/office/drawing/2014/main" id="{111B4A49-B930-4A89-A1CD-6CA2B3D95AED}"/>
              </a:ext>
            </a:extLst>
          </p:cNvPr>
          <p:cNvSpPr txBox="1"/>
          <p:nvPr/>
        </p:nvSpPr>
        <p:spPr>
          <a:xfrm>
            <a:off x="15527179" y="4758023"/>
            <a:ext cx="261938" cy="276225"/>
          </a:xfrm>
          <a:prstGeom prst="rect">
            <a:avLst/>
          </a:prstGeom>
          <a:noFill/>
        </p:spPr>
        <p:txBody>
          <a:bodyPr vertOverflow="clip" horzOverflow="clip" wrap="square" lIns="0" tIns="0" rIns="0" bIns="0" rtlCol="0" anchor="t">
            <a:spAutoFit/>
          </a:bodyPr>
          <a:lstStyle/>
          <a:p>
            <a:pPr algn="ctr">
              <a:lnSpc>
                <a:spcPts val="2126"/>
              </a:lnSpc>
            </a:pPr>
            <a:r>
              <a:rPr lang="en-US" sz="1418" spc="-38" dirty="0">
                <a:solidFill>
                  <a:srgbClr val="FFFFFF">
                    <a:alpha val="100000"/>
                  </a:srgbClr>
                </a:solidFill>
                <a:latin typeface="Poppins SemiBold" panose="00000700000000000000" pitchFamily="2" charset="0"/>
              </a:rPr>
              <a:t>04</a:t>
            </a:r>
          </a:p>
        </p:txBody>
      </p:sp>
      <p:sp>
        <p:nvSpPr>
          <p:cNvPr id="521" name="Description of a primary heading-3">
            <a:extLst>
              <a:ext uri="{FF2B5EF4-FFF2-40B4-BE49-F238E27FC236}">
                <a16:creationId xmlns:a16="http://schemas.microsoft.com/office/drawing/2014/main" id="{111B4A49-B930-4A89-A1CD-6CA2B3D95AED}"/>
              </a:ext>
            </a:extLst>
          </p:cNvPr>
          <p:cNvSpPr txBox="1"/>
          <p:nvPr/>
        </p:nvSpPr>
        <p:spPr>
          <a:xfrm>
            <a:off x="15440025" y="6445568"/>
            <a:ext cx="2119312" cy="23336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Showcase examples of dashboards and data visualization elements that illustrate Tableau's powerful capabilities.</a:t>
            </a:r>
          </a:p>
        </p:txBody>
      </p:sp>
      <p:sp>
        <p:nvSpPr>
          <p:cNvPr id="523" name="Click here to edit title-483">
            <a:extLst>
              <a:ext uri="{FF2B5EF4-FFF2-40B4-BE49-F238E27FC236}">
                <a16:creationId xmlns:a16="http://schemas.microsoft.com/office/drawing/2014/main" id="{111B4A49-B930-4A89-A1CD-6CA2B3D95AED}"/>
              </a:ext>
            </a:extLst>
          </p:cNvPr>
          <p:cNvSpPr txBox="1"/>
          <p:nvPr/>
        </p:nvSpPr>
        <p:spPr>
          <a:xfrm>
            <a:off x="7467600" y="728091"/>
            <a:ext cx="8691562" cy="762000"/>
          </a:xfrm>
          <a:prstGeom prst="rect">
            <a:avLst/>
          </a:prstGeom>
          <a:noFill/>
        </p:spPr>
        <p:txBody>
          <a:bodyPr vertOverflow="clip" horzOverflow="clip" wrap="square" lIns="0" tIns="0" rIns="0" bIns="0" rtlCol="0" anchor="t">
            <a:spAutoFit/>
          </a:bodyPr>
          <a:lstStyle/>
          <a:p>
            <a:pPr algn="l">
              <a:lnSpc>
                <a:spcPts val="5670"/>
              </a:lnSpc>
            </a:pPr>
            <a:r>
              <a:rPr lang="en-US" sz="4200" spc="-92" dirty="0">
                <a:solidFill>
                  <a:srgbClr val="181C24">
                    <a:alpha val="100000"/>
                  </a:srgbClr>
                </a:solidFill>
                <a:latin typeface="Poppins SemiBold" panose="00000700000000000000" pitchFamily="2" charset="0"/>
              </a:rPr>
              <a:t>Expertise in Tableau Visualization</a:t>
            </a:r>
          </a:p>
        </p:txBody>
      </p:sp>
      <p:sp>
        <p:nvSpPr>
          <p:cNvPr id="525" name="Click here to edit subtitle-441">
            <a:extLst>
              <a:ext uri="{FF2B5EF4-FFF2-40B4-BE49-F238E27FC236}">
                <a16:creationId xmlns:a16="http://schemas.microsoft.com/office/drawing/2014/main" id="{111B4A49-B930-4A89-A1CD-6CA2B3D95AED}"/>
              </a:ext>
            </a:extLst>
          </p:cNvPr>
          <p:cNvSpPr txBox="1"/>
          <p:nvPr/>
        </p:nvSpPr>
        <p:spPr>
          <a:xfrm>
            <a:off x="7467600" y="1524000"/>
            <a:ext cx="10091738" cy="381000"/>
          </a:xfrm>
          <a:prstGeom prst="rect">
            <a:avLst/>
          </a:prstGeom>
          <a:noFill/>
        </p:spPr>
        <p:txBody>
          <a:bodyPr vertOverflow="clip" horzOverflow="clip" wrap="square" lIns="0" tIns="0" rIns="0" bIns="0" rtlCol="0" anchor="t">
            <a:spAutoFit/>
          </a:bodyPr>
          <a:lstStyle/>
          <a:p>
            <a:pPr algn="l">
              <a:lnSpc>
                <a:spcPts val="2919"/>
              </a:lnSpc>
            </a:pPr>
            <a:r>
              <a:rPr lang="en-US" sz="2100" spc="-10" dirty="0">
                <a:solidFill>
                  <a:srgbClr val="6E7177">
                    <a:alpha val="100000"/>
                  </a:srgbClr>
                </a:solidFill>
                <a:latin typeface="Roboto" panose="00000700000000000000" pitchFamily="2" charset="0"/>
              </a:rPr>
              <a:t>Harnessing the Power of Tableau for Business Insights</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1200"/>
                                        <p:tgtEl>
                                          <p:spTgt spid="474"/>
                                        </p:tgtEl>
                                      </p:cBhvr>
                                    </p:animEffect>
                                  </p:childTnLst>
                                </p:cTn>
                              </p:par>
                              <p:par>
                                <p:cTn id="8" presetID="64" presetClass="path" presetSubtype="0" accel="50000" decel="50000" fill="hold" nodeType="withEffect">
                                  <p:stCondLst>
                                    <p:cond delay="0"/>
                                  </p:stCondLst>
                                  <p:childTnLst>
                                    <p:animMotion origin="layout" path="M 0 0.07407176 L 0 -2.3170753E-06 E" pathEditMode="relative" ptsTypes="">
                                      <p:cBhvr>
                                        <p:cTn id="9" dur="1200" fill="hold"/>
                                        <p:tgtEl>
                                          <p:spTgt spid="474"/>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476"/>
                                        </p:tgtEl>
                                        <p:attrNameLst>
                                          <p:attrName>style.visibility</p:attrName>
                                        </p:attrNameLst>
                                      </p:cBhvr>
                                      <p:to>
                                        <p:strVal val="visible"/>
                                      </p:to>
                                    </p:set>
                                    <p:animEffect transition="in" filter="fade">
                                      <p:cBhvr>
                                        <p:cTn id="12" dur="1200"/>
                                        <p:tgtEl>
                                          <p:spTgt spid="476"/>
                                        </p:tgtEl>
                                      </p:cBhvr>
                                    </p:animEffect>
                                  </p:childTnLst>
                                </p:cTn>
                              </p:par>
                              <p:par>
                                <p:cTn id="13" presetID="64" presetClass="path" presetSubtype="0" accel="50000" decel="50000" fill="hold" nodeType="withEffect">
                                  <p:stCondLst>
                                    <p:cond delay="0"/>
                                  </p:stCondLst>
                                  <p:childTnLst>
                                    <p:animMotion origin="layout" path="M 0 0.07407645 L 0 2.3735895E-06 E" pathEditMode="relative" ptsTypes="">
                                      <p:cBhvr>
                                        <p:cTn id="14" dur="1200" fill="hold"/>
                                        <p:tgtEl>
                                          <p:spTgt spid="476"/>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478"/>
                                        </p:tgtEl>
                                        <p:attrNameLst>
                                          <p:attrName>style.visibility</p:attrName>
                                        </p:attrNameLst>
                                      </p:cBhvr>
                                      <p:to>
                                        <p:strVal val="visible"/>
                                      </p:to>
                                    </p:set>
                                    <p:animEffect transition="in" filter="fade">
                                      <p:cBhvr>
                                        <p:cTn id="17" dur="1200"/>
                                        <p:tgtEl>
                                          <p:spTgt spid="478"/>
                                        </p:tgtEl>
                                      </p:cBhvr>
                                    </p:animEffect>
                                  </p:childTnLst>
                                </p:cTn>
                              </p:par>
                              <p:par>
                                <p:cTn id="18" presetID="64" presetClass="path" presetSubtype="0" accel="50000" decel="50000" fill="hold" nodeType="withEffect">
                                  <p:stCondLst>
                                    <p:cond delay="0"/>
                                  </p:stCondLst>
                                  <p:childTnLst>
                                    <p:animMotion origin="layout" path="M 0 0.046296295 L 0 0 E" pathEditMode="relative" ptsTypes="">
                                      <p:cBhvr>
                                        <p:cTn id="19" dur="1200" fill="hold"/>
                                        <p:tgtEl>
                                          <p:spTgt spid="478"/>
                                        </p:tgtEl>
                                        <p:attrNameLst>
                                          <p:attrName>ppt_x</p:attrName>
                                          <p:attrName>ppt_y</p:attrName>
                                        </p:attrNameLst>
                                      </p:cBhvr>
                                    </p:animMotion>
                                  </p:childTnLst>
                                </p:cTn>
                              </p:par>
                              <p:par>
                                <p:cTn id="20" presetID="10" presetClass="entr" presetSubtype="0" accel="50000" decel="50000" fill="hold" nodeType="withEffect">
                                  <p:stCondLst>
                                    <p:cond delay="1000"/>
                                  </p:stCondLst>
                                  <p:childTnLst>
                                    <p:set>
                                      <p:cBhvr>
                                        <p:cTn id="21" dur="1" fill="hold">
                                          <p:stCondLst>
                                            <p:cond delay="0"/>
                                          </p:stCondLst>
                                        </p:cTn>
                                        <p:tgtEl>
                                          <p:spTgt spid="480"/>
                                        </p:tgtEl>
                                        <p:attrNameLst>
                                          <p:attrName>style.visibility</p:attrName>
                                        </p:attrNameLst>
                                      </p:cBhvr>
                                      <p:to>
                                        <p:strVal val="visible"/>
                                      </p:to>
                                    </p:set>
                                    <p:animEffect transition="in" filter="fade">
                                      <p:cBhvr>
                                        <p:cTn id="22" dur="900"/>
                                        <p:tgtEl>
                                          <p:spTgt spid="480"/>
                                        </p:tgtEl>
                                      </p:cBhvr>
                                    </p:animEffect>
                                  </p:childTnLst>
                                </p:cTn>
                              </p:par>
                              <p:par>
                                <p:cTn id="23" presetID="64" presetClass="path" presetSubtype="0" accel="50000" decel="50000" fill="hold" nodeType="withEffect">
                                  <p:stCondLst>
                                    <p:cond delay="1000"/>
                                  </p:stCondLst>
                                  <p:childTnLst>
                                    <p:animMotion origin="layout" path="M 0 0.046296295 L 0 0 E" pathEditMode="relative" ptsTypes="">
                                      <p:cBhvr>
                                        <p:cTn id="24" dur="900" fill="hold"/>
                                        <p:tgtEl>
                                          <p:spTgt spid="480"/>
                                        </p:tgtEl>
                                        <p:attrNameLst>
                                          <p:attrName>ppt_x</p:attrName>
                                          <p:attrName>ppt_y</p:attrName>
                                        </p:attrNameLst>
                                      </p:cBhvr>
                                    </p:animMotion>
                                  </p:childTnLst>
                                </p:cTn>
                              </p:par>
                              <p:par>
                                <p:cTn id="25" presetID="10" presetClass="entr" presetSubtype="0" accel="50000" decel="50000" fill="hold" nodeType="withEffect">
                                  <p:stCondLst>
                                    <p:cond delay="1000"/>
                                  </p:stCondLst>
                                  <p:childTnLst>
                                    <p:set>
                                      <p:cBhvr>
                                        <p:cTn id="26" dur="1" fill="hold">
                                          <p:stCondLst>
                                            <p:cond delay="0"/>
                                          </p:stCondLst>
                                        </p:cTn>
                                        <p:tgtEl>
                                          <p:spTgt spid="482"/>
                                        </p:tgtEl>
                                        <p:attrNameLst>
                                          <p:attrName>style.visibility</p:attrName>
                                        </p:attrNameLst>
                                      </p:cBhvr>
                                      <p:to>
                                        <p:strVal val="visible"/>
                                      </p:to>
                                    </p:set>
                                    <p:animEffect transition="in" filter="fade">
                                      <p:cBhvr>
                                        <p:cTn id="27" dur="900"/>
                                        <p:tgtEl>
                                          <p:spTgt spid="482"/>
                                        </p:tgtEl>
                                      </p:cBhvr>
                                    </p:animEffect>
                                  </p:childTnLst>
                                </p:cTn>
                              </p:par>
                              <p:par>
                                <p:cTn id="28" presetID="64" presetClass="path" presetSubtype="0" accel="50000" decel="50000" fill="hold" nodeType="withEffect">
                                  <p:stCondLst>
                                    <p:cond delay="1000"/>
                                  </p:stCondLst>
                                  <p:childTnLst>
                                    <p:animMotion origin="layout" path="M 0 0.046296295 L 0 0 E" pathEditMode="relative" ptsTypes="">
                                      <p:cBhvr>
                                        <p:cTn id="29" dur="900" fill="hold"/>
                                        <p:tgtEl>
                                          <p:spTgt spid="482"/>
                                        </p:tgtEl>
                                        <p:attrNameLst>
                                          <p:attrName>ppt_x</p:attrName>
                                          <p:attrName>ppt_y</p:attrName>
                                        </p:attrNameLst>
                                      </p:cBhvr>
                                    </p:animMotion>
                                  </p:childTnLst>
                                </p:cTn>
                              </p:par>
                              <p:par>
                                <p:cTn id="30" presetID="10" presetClass="entr" presetSubtype="0" accel="50000" decel="50000" fill="hold" nodeType="withEffect">
                                  <p:stCondLst>
                                    <p:cond delay="1000"/>
                                  </p:stCondLst>
                                  <p:childTnLst>
                                    <p:set>
                                      <p:cBhvr>
                                        <p:cTn id="31" dur="1" fill="hold">
                                          <p:stCondLst>
                                            <p:cond delay="0"/>
                                          </p:stCondLst>
                                        </p:cTn>
                                        <p:tgtEl>
                                          <p:spTgt spid="484"/>
                                        </p:tgtEl>
                                        <p:attrNameLst>
                                          <p:attrName>style.visibility</p:attrName>
                                        </p:attrNameLst>
                                      </p:cBhvr>
                                      <p:to>
                                        <p:strVal val="visible"/>
                                      </p:to>
                                    </p:set>
                                    <p:animEffect transition="in" filter="fade">
                                      <p:cBhvr>
                                        <p:cTn id="32" dur="900"/>
                                        <p:tgtEl>
                                          <p:spTgt spid="484"/>
                                        </p:tgtEl>
                                      </p:cBhvr>
                                    </p:animEffect>
                                  </p:childTnLst>
                                </p:cTn>
                              </p:par>
                              <p:par>
                                <p:cTn id="33" presetID="64" presetClass="path" presetSubtype="0" accel="50000" decel="50000" fill="hold" nodeType="withEffect">
                                  <p:stCondLst>
                                    <p:cond delay="1000"/>
                                  </p:stCondLst>
                                  <p:childTnLst>
                                    <p:animMotion origin="layout" path="M 0 0.046296295 L 0 0 E" pathEditMode="relative" ptsTypes="">
                                      <p:cBhvr>
                                        <p:cTn id="34" dur="900" fill="hold"/>
                                        <p:tgtEl>
                                          <p:spTgt spid="484"/>
                                        </p:tgtEl>
                                        <p:attrNameLst>
                                          <p:attrName>ppt_x</p:attrName>
                                          <p:attrName>ppt_y</p:attrName>
                                        </p:attrNameLst>
                                      </p:cBhvr>
                                    </p:animMotion>
                                  </p:childTnLst>
                                </p:cTn>
                              </p:par>
                              <p:par>
                                <p:cTn id="35" presetID="10" presetClass="entr" presetSubtype="0" accel="50000" decel="50000" fill="hold" nodeType="withEffect">
                                  <p:stCondLst>
                                    <p:cond delay="1000"/>
                                  </p:stCondLst>
                                  <p:childTnLst>
                                    <p:set>
                                      <p:cBhvr>
                                        <p:cTn id="36" dur="1" fill="hold">
                                          <p:stCondLst>
                                            <p:cond delay="0"/>
                                          </p:stCondLst>
                                        </p:cTn>
                                        <p:tgtEl>
                                          <p:spTgt spid="486"/>
                                        </p:tgtEl>
                                        <p:attrNameLst>
                                          <p:attrName>style.visibility</p:attrName>
                                        </p:attrNameLst>
                                      </p:cBhvr>
                                      <p:to>
                                        <p:strVal val="visible"/>
                                      </p:to>
                                    </p:set>
                                    <p:animEffect transition="in" filter="fade">
                                      <p:cBhvr>
                                        <p:cTn id="37" dur="900"/>
                                        <p:tgtEl>
                                          <p:spTgt spid="486"/>
                                        </p:tgtEl>
                                      </p:cBhvr>
                                    </p:animEffect>
                                  </p:childTnLst>
                                </p:cTn>
                              </p:par>
                              <p:par>
                                <p:cTn id="38" presetID="64" presetClass="path" presetSubtype="0" accel="50000" decel="50000" fill="hold" nodeType="withEffect">
                                  <p:stCondLst>
                                    <p:cond delay="1000"/>
                                  </p:stCondLst>
                                  <p:childTnLst>
                                    <p:animMotion origin="layout" path="M -2.5749207E-06 0.04629169 L -2.5749207E-06 -4.6058935E-06 E" pathEditMode="relative" ptsTypes="">
                                      <p:cBhvr>
                                        <p:cTn id="39" dur="900" fill="hold"/>
                                        <p:tgtEl>
                                          <p:spTgt spid="486"/>
                                        </p:tgtEl>
                                        <p:attrNameLst>
                                          <p:attrName>ppt_x</p:attrName>
                                          <p:attrName>ppt_y</p:attrName>
                                        </p:attrNameLst>
                                      </p:cBhvr>
                                    </p:animMotion>
                                  </p:childTnLst>
                                </p:cTn>
                              </p:par>
                              <p:par>
                                <p:cTn id="40" presetID="10" presetClass="entr" presetSubtype="0" accel="50000" decel="50000" fill="hold" nodeType="withEffect">
                                  <p:stCondLst>
                                    <p:cond delay="1000"/>
                                  </p:stCondLst>
                                  <p:childTnLst>
                                    <p:set>
                                      <p:cBhvr>
                                        <p:cTn id="41" dur="1" fill="hold">
                                          <p:stCondLst>
                                            <p:cond delay="0"/>
                                          </p:stCondLst>
                                        </p:cTn>
                                        <p:tgtEl>
                                          <p:spTgt spid="488"/>
                                        </p:tgtEl>
                                        <p:attrNameLst>
                                          <p:attrName>style.visibility</p:attrName>
                                        </p:attrNameLst>
                                      </p:cBhvr>
                                      <p:to>
                                        <p:strVal val="visible"/>
                                      </p:to>
                                    </p:set>
                                    <p:animEffect transition="in" filter="fade">
                                      <p:cBhvr>
                                        <p:cTn id="42" dur="900"/>
                                        <p:tgtEl>
                                          <p:spTgt spid="488"/>
                                        </p:tgtEl>
                                      </p:cBhvr>
                                    </p:animEffect>
                                  </p:childTnLst>
                                </p:cTn>
                              </p:par>
                              <p:par>
                                <p:cTn id="43" presetID="64" presetClass="path" presetSubtype="0" accel="50000" decel="50000" fill="hold" nodeType="withEffect">
                                  <p:stCondLst>
                                    <p:cond delay="1000"/>
                                  </p:stCondLst>
                                  <p:childTnLst>
                                    <p:animMotion origin="layout" path="M 0 0.046296295 L 0 0 E" pathEditMode="relative" ptsTypes="">
                                      <p:cBhvr>
                                        <p:cTn id="44" dur="900" fill="hold"/>
                                        <p:tgtEl>
                                          <p:spTgt spid="488"/>
                                        </p:tgtEl>
                                        <p:attrNameLst>
                                          <p:attrName>ppt_x</p:attrName>
                                          <p:attrName>ppt_y</p:attrName>
                                        </p:attrNameLst>
                                      </p:cBhvr>
                                    </p:animMotion>
                                  </p:childTnLst>
                                </p:cTn>
                              </p:par>
                              <p:par>
                                <p:cTn id="45" presetID="22" presetClass="entr" presetSubtype="8" accel="50000" decel="50000" fill="hold" nodeType="withEffect">
                                  <p:stCondLst>
                                    <p:cond delay="1300"/>
                                  </p:stCondLst>
                                  <p:childTnLst>
                                    <p:set>
                                      <p:cBhvr>
                                        <p:cTn id="46" dur="1" fill="hold">
                                          <p:stCondLst>
                                            <p:cond delay="0"/>
                                          </p:stCondLst>
                                        </p:cTn>
                                        <p:tgtEl>
                                          <p:spTgt spid="490"/>
                                        </p:tgtEl>
                                        <p:attrNameLst>
                                          <p:attrName>style.visibility</p:attrName>
                                        </p:attrNameLst>
                                      </p:cBhvr>
                                      <p:to>
                                        <p:strVal val="visible"/>
                                      </p:to>
                                    </p:set>
                                    <p:animEffect transition="in" filter="wipe(left)">
                                      <p:cBhvr>
                                        <p:cTn id="47" dur="900"/>
                                        <p:tgtEl>
                                          <p:spTgt spid="490"/>
                                        </p:tgtEl>
                                      </p:cBhvr>
                                    </p:animEffect>
                                  </p:childTnLst>
                                </p:cTn>
                              </p:par>
                              <p:par>
                                <p:cTn id="48" presetID="10" presetClass="entr" presetSubtype="0" accel="50000" decel="50000" fill="hold" nodeType="withEffect">
                                  <p:stCondLst>
                                    <p:cond delay="1300"/>
                                  </p:stCondLst>
                                  <p:childTnLst>
                                    <p:set>
                                      <p:cBhvr>
                                        <p:cTn id="49" dur="1" fill="hold">
                                          <p:stCondLst>
                                            <p:cond delay="0"/>
                                          </p:stCondLst>
                                        </p:cTn>
                                        <p:tgtEl>
                                          <p:spTgt spid="490"/>
                                        </p:tgtEl>
                                        <p:attrNameLst>
                                          <p:attrName>style.visibility</p:attrName>
                                        </p:attrNameLst>
                                      </p:cBhvr>
                                      <p:to>
                                        <p:strVal val="visible"/>
                                      </p:to>
                                    </p:set>
                                    <p:animEffect transition="in" filter="fade">
                                      <p:cBhvr>
                                        <p:cTn id="50" dur="900"/>
                                        <p:tgtEl>
                                          <p:spTgt spid="490"/>
                                        </p:tgtEl>
                                      </p:cBhvr>
                                    </p:animEffect>
                                  </p:childTnLst>
                                </p:cTn>
                              </p:par>
                              <p:par>
                                <p:cTn id="51" presetID="10" presetClass="entr" presetSubtype="0" accel="50000" decel="50000" fill="hold" nodeType="withEffect">
                                  <p:stCondLst>
                                    <p:cond delay="1140"/>
                                  </p:stCondLst>
                                  <p:childTnLst>
                                    <p:set>
                                      <p:cBhvr>
                                        <p:cTn id="52" dur="1" fill="hold">
                                          <p:stCondLst>
                                            <p:cond delay="0"/>
                                          </p:stCondLst>
                                        </p:cTn>
                                        <p:tgtEl>
                                          <p:spTgt spid="491"/>
                                        </p:tgtEl>
                                        <p:attrNameLst>
                                          <p:attrName>style.visibility</p:attrName>
                                        </p:attrNameLst>
                                      </p:cBhvr>
                                      <p:to>
                                        <p:strVal val="visible"/>
                                      </p:to>
                                    </p:set>
                                    <p:animEffect transition="in" filter="fade">
                                      <p:cBhvr>
                                        <p:cTn id="53" dur="900"/>
                                        <p:tgtEl>
                                          <p:spTgt spid="491"/>
                                        </p:tgtEl>
                                      </p:cBhvr>
                                    </p:animEffect>
                                  </p:childTnLst>
                                </p:cTn>
                              </p:par>
                              <p:par>
                                <p:cTn id="54" presetID="64" presetClass="path" presetSubtype="0" accel="50000" decel="50000" fill="hold" nodeType="withEffect">
                                  <p:stCondLst>
                                    <p:cond delay="1140"/>
                                  </p:stCondLst>
                                  <p:childTnLst>
                                    <p:animMotion origin="layout" path="M 0 0.046296295 L 0 0 E" pathEditMode="relative" ptsTypes="">
                                      <p:cBhvr>
                                        <p:cTn id="55" dur="900" fill="hold"/>
                                        <p:tgtEl>
                                          <p:spTgt spid="491"/>
                                        </p:tgtEl>
                                        <p:attrNameLst>
                                          <p:attrName>ppt_x</p:attrName>
                                          <p:attrName>ppt_y</p:attrName>
                                        </p:attrNameLst>
                                      </p:cBhvr>
                                    </p:animMotion>
                                  </p:childTnLst>
                                </p:cTn>
                              </p:par>
                              <p:par>
                                <p:cTn id="56" presetID="10" presetClass="entr" presetSubtype="0" accel="50000" decel="50000" fill="hold" nodeType="withEffect">
                                  <p:stCondLst>
                                    <p:cond delay="1140"/>
                                  </p:stCondLst>
                                  <p:childTnLst>
                                    <p:set>
                                      <p:cBhvr>
                                        <p:cTn id="57" dur="1" fill="hold">
                                          <p:stCondLst>
                                            <p:cond delay="0"/>
                                          </p:stCondLst>
                                        </p:cTn>
                                        <p:tgtEl>
                                          <p:spTgt spid="493"/>
                                        </p:tgtEl>
                                        <p:attrNameLst>
                                          <p:attrName>style.visibility</p:attrName>
                                        </p:attrNameLst>
                                      </p:cBhvr>
                                      <p:to>
                                        <p:strVal val="visible"/>
                                      </p:to>
                                    </p:set>
                                    <p:animEffect transition="in" filter="fade">
                                      <p:cBhvr>
                                        <p:cTn id="58" dur="900"/>
                                        <p:tgtEl>
                                          <p:spTgt spid="493"/>
                                        </p:tgtEl>
                                      </p:cBhvr>
                                    </p:animEffect>
                                  </p:childTnLst>
                                </p:cTn>
                              </p:par>
                              <p:par>
                                <p:cTn id="59" presetID="64" presetClass="path" presetSubtype="0" accel="50000" decel="50000" fill="hold" nodeType="withEffect">
                                  <p:stCondLst>
                                    <p:cond delay="1140"/>
                                  </p:stCondLst>
                                  <p:childTnLst>
                                    <p:animMotion origin="layout" path="M 0 0.046296295 L 0 0 E" pathEditMode="relative" ptsTypes="">
                                      <p:cBhvr>
                                        <p:cTn id="60" dur="900" fill="hold"/>
                                        <p:tgtEl>
                                          <p:spTgt spid="493"/>
                                        </p:tgtEl>
                                        <p:attrNameLst>
                                          <p:attrName>ppt_x</p:attrName>
                                          <p:attrName>ppt_y</p:attrName>
                                        </p:attrNameLst>
                                      </p:cBhvr>
                                    </p:animMotion>
                                  </p:childTnLst>
                                </p:cTn>
                              </p:par>
                              <p:par>
                                <p:cTn id="61" presetID="10" presetClass="entr" presetSubtype="0" accel="50000" decel="50000" fill="hold" nodeType="withEffect">
                                  <p:stCondLst>
                                    <p:cond delay="1140"/>
                                  </p:stCondLst>
                                  <p:childTnLst>
                                    <p:set>
                                      <p:cBhvr>
                                        <p:cTn id="62" dur="1" fill="hold">
                                          <p:stCondLst>
                                            <p:cond delay="0"/>
                                          </p:stCondLst>
                                        </p:cTn>
                                        <p:tgtEl>
                                          <p:spTgt spid="495"/>
                                        </p:tgtEl>
                                        <p:attrNameLst>
                                          <p:attrName>style.visibility</p:attrName>
                                        </p:attrNameLst>
                                      </p:cBhvr>
                                      <p:to>
                                        <p:strVal val="visible"/>
                                      </p:to>
                                    </p:set>
                                    <p:animEffect transition="in" filter="fade">
                                      <p:cBhvr>
                                        <p:cTn id="63" dur="900"/>
                                        <p:tgtEl>
                                          <p:spTgt spid="495"/>
                                        </p:tgtEl>
                                      </p:cBhvr>
                                    </p:animEffect>
                                  </p:childTnLst>
                                </p:cTn>
                              </p:par>
                              <p:par>
                                <p:cTn id="64" presetID="64" presetClass="path" presetSubtype="0" accel="50000" decel="50000" fill="hold" nodeType="withEffect">
                                  <p:stCondLst>
                                    <p:cond delay="1140"/>
                                  </p:stCondLst>
                                  <p:childTnLst>
                                    <p:animMotion origin="layout" path="M 0 0.046296295 L 0 0 E" pathEditMode="relative" ptsTypes="">
                                      <p:cBhvr>
                                        <p:cTn id="65" dur="900" fill="hold"/>
                                        <p:tgtEl>
                                          <p:spTgt spid="495"/>
                                        </p:tgtEl>
                                        <p:attrNameLst>
                                          <p:attrName>ppt_x</p:attrName>
                                          <p:attrName>ppt_y</p:attrName>
                                        </p:attrNameLst>
                                      </p:cBhvr>
                                    </p:animMotion>
                                  </p:childTnLst>
                                </p:cTn>
                              </p:par>
                              <p:par>
                                <p:cTn id="66" presetID="10" presetClass="entr" presetSubtype="0" accel="50000" decel="50000" fill="hold" nodeType="withEffect">
                                  <p:stCondLst>
                                    <p:cond delay="1140"/>
                                  </p:stCondLst>
                                  <p:childTnLst>
                                    <p:set>
                                      <p:cBhvr>
                                        <p:cTn id="67" dur="1" fill="hold">
                                          <p:stCondLst>
                                            <p:cond delay="0"/>
                                          </p:stCondLst>
                                        </p:cTn>
                                        <p:tgtEl>
                                          <p:spTgt spid="497"/>
                                        </p:tgtEl>
                                        <p:attrNameLst>
                                          <p:attrName>style.visibility</p:attrName>
                                        </p:attrNameLst>
                                      </p:cBhvr>
                                      <p:to>
                                        <p:strVal val="visible"/>
                                      </p:to>
                                    </p:set>
                                    <p:animEffect transition="in" filter="fade">
                                      <p:cBhvr>
                                        <p:cTn id="68" dur="900"/>
                                        <p:tgtEl>
                                          <p:spTgt spid="497"/>
                                        </p:tgtEl>
                                      </p:cBhvr>
                                    </p:animEffect>
                                  </p:childTnLst>
                                </p:cTn>
                              </p:par>
                              <p:par>
                                <p:cTn id="69" presetID="64" presetClass="path" presetSubtype="0" accel="50000" decel="50000" fill="hold" nodeType="withEffect">
                                  <p:stCondLst>
                                    <p:cond delay="1140"/>
                                  </p:stCondLst>
                                  <p:childTnLst>
                                    <p:animMotion origin="layout" path="M -2.5431316E-06 0.04629169 L -2.5431316E-06 -4.6058935E-06 E" pathEditMode="relative" ptsTypes="">
                                      <p:cBhvr>
                                        <p:cTn id="70" dur="900" fill="hold"/>
                                        <p:tgtEl>
                                          <p:spTgt spid="497"/>
                                        </p:tgtEl>
                                        <p:attrNameLst>
                                          <p:attrName>ppt_x</p:attrName>
                                          <p:attrName>ppt_y</p:attrName>
                                        </p:attrNameLst>
                                      </p:cBhvr>
                                    </p:animMotion>
                                  </p:childTnLst>
                                </p:cTn>
                              </p:par>
                              <p:par>
                                <p:cTn id="71" presetID="10" presetClass="entr" presetSubtype="0" accel="50000" decel="50000" fill="hold" nodeType="withEffect">
                                  <p:stCondLst>
                                    <p:cond delay="114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900"/>
                                        <p:tgtEl>
                                          <p:spTgt spid="499"/>
                                        </p:tgtEl>
                                      </p:cBhvr>
                                    </p:animEffect>
                                  </p:childTnLst>
                                </p:cTn>
                              </p:par>
                              <p:par>
                                <p:cTn id="74" presetID="64" presetClass="path" presetSubtype="0" accel="50000" decel="50000" fill="hold" nodeType="withEffect">
                                  <p:stCondLst>
                                    <p:cond delay="1140"/>
                                  </p:stCondLst>
                                  <p:childTnLst>
                                    <p:animMotion origin="layout" path="M 0 0.046296295 L 0 0 E" pathEditMode="relative" ptsTypes="">
                                      <p:cBhvr>
                                        <p:cTn id="75" dur="900" fill="hold"/>
                                        <p:tgtEl>
                                          <p:spTgt spid="499"/>
                                        </p:tgtEl>
                                        <p:attrNameLst>
                                          <p:attrName>ppt_x</p:attrName>
                                          <p:attrName>ppt_y</p:attrName>
                                        </p:attrNameLst>
                                      </p:cBhvr>
                                    </p:animMotion>
                                  </p:childTnLst>
                                </p:cTn>
                              </p:par>
                              <p:par>
                                <p:cTn id="76" presetID="22" presetClass="entr" presetSubtype="8" accel="50000" decel="50000" fill="hold" nodeType="withEffect">
                                  <p:stCondLst>
                                    <p:cond delay="1500"/>
                                  </p:stCondLst>
                                  <p:childTnLst>
                                    <p:set>
                                      <p:cBhvr>
                                        <p:cTn id="77" dur="1" fill="hold">
                                          <p:stCondLst>
                                            <p:cond delay="0"/>
                                          </p:stCondLst>
                                        </p:cTn>
                                        <p:tgtEl>
                                          <p:spTgt spid="501"/>
                                        </p:tgtEl>
                                        <p:attrNameLst>
                                          <p:attrName>style.visibility</p:attrName>
                                        </p:attrNameLst>
                                      </p:cBhvr>
                                      <p:to>
                                        <p:strVal val="visible"/>
                                      </p:to>
                                    </p:set>
                                    <p:animEffect transition="in" filter="wipe(left)">
                                      <p:cBhvr>
                                        <p:cTn id="78" dur="900"/>
                                        <p:tgtEl>
                                          <p:spTgt spid="501"/>
                                        </p:tgtEl>
                                      </p:cBhvr>
                                    </p:animEffect>
                                  </p:childTnLst>
                                </p:cTn>
                              </p:par>
                              <p:par>
                                <p:cTn id="79" presetID="10" presetClass="entr" presetSubtype="0" accel="50000" decel="50000" fill="hold" nodeType="withEffect">
                                  <p:stCondLst>
                                    <p:cond delay="1500"/>
                                  </p:stCondLst>
                                  <p:childTnLst>
                                    <p:set>
                                      <p:cBhvr>
                                        <p:cTn id="80" dur="1" fill="hold">
                                          <p:stCondLst>
                                            <p:cond delay="0"/>
                                          </p:stCondLst>
                                        </p:cTn>
                                        <p:tgtEl>
                                          <p:spTgt spid="501"/>
                                        </p:tgtEl>
                                        <p:attrNameLst>
                                          <p:attrName>style.visibility</p:attrName>
                                        </p:attrNameLst>
                                      </p:cBhvr>
                                      <p:to>
                                        <p:strVal val="visible"/>
                                      </p:to>
                                    </p:set>
                                    <p:animEffect transition="in" filter="fade">
                                      <p:cBhvr>
                                        <p:cTn id="81" dur="900"/>
                                        <p:tgtEl>
                                          <p:spTgt spid="501"/>
                                        </p:tgtEl>
                                      </p:cBhvr>
                                    </p:animEffect>
                                  </p:childTnLst>
                                </p:cTn>
                              </p:par>
                              <p:par>
                                <p:cTn id="82" presetID="10" presetClass="entr" presetSubtype="0" accel="50000" decel="50000" fill="hold" nodeType="withEffect">
                                  <p:stCondLst>
                                    <p:cond delay="1280"/>
                                  </p:stCondLst>
                                  <p:childTnLst>
                                    <p:set>
                                      <p:cBhvr>
                                        <p:cTn id="83" dur="1" fill="hold">
                                          <p:stCondLst>
                                            <p:cond delay="0"/>
                                          </p:stCondLst>
                                        </p:cTn>
                                        <p:tgtEl>
                                          <p:spTgt spid="502"/>
                                        </p:tgtEl>
                                        <p:attrNameLst>
                                          <p:attrName>style.visibility</p:attrName>
                                        </p:attrNameLst>
                                      </p:cBhvr>
                                      <p:to>
                                        <p:strVal val="visible"/>
                                      </p:to>
                                    </p:set>
                                    <p:animEffect transition="in" filter="fade">
                                      <p:cBhvr>
                                        <p:cTn id="84" dur="900"/>
                                        <p:tgtEl>
                                          <p:spTgt spid="502"/>
                                        </p:tgtEl>
                                      </p:cBhvr>
                                    </p:animEffect>
                                  </p:childTnLst>
                                </p:cTn>
                              </p:par>
                              <p:par>
                                <p:cTn id="85" presetID="64" presetClass="path" presetSubtype="0" accel="50000" decel="50000" fill="hold" nodeType="withEffect">
                                  <p:stCondLst>
                                    <p:cond delay="1280"/>
                                  </p:stCondLst>
                                  <p:childTnLst>
                                    <p:animMotion origin="layout" path="M 0 0.046296295 L 0 0 E" pathEditMode="relative" ptsTypes="">
                                      <p:cBhvr>
                                        <p:cTn id="86" dur="900" fill="hold"/>
                                        <p:tgtEl>
                                          <p:spTgt spid="502"/>
                                        </p:tgtEl>
                                        <p:attrNameLst>
                                          <p:attrName>ppt_x</p:attrName>
                                          <p:attrName>ppt_y</p:attrName>
                                        </p:attrNameLst>
                                      </p:cBhvr>
                                    </p:animMotion>
                                  </p:childTnLst>
                                </p:cTn>
                              </p:par>
                              <p:par>
                                <p:cTn id="87" presetID="10" presetClass="entr" presetSubtype="0" accel="50000" decel="50000" fill="hold" nodeType="withEffect">
                                  <p:stCondLst>
                                    <p:cond delay="1280"/>
                                  </p:stCondLst>
                                  <p:childTnLst>
                                    <p:set>
                                      <p:cBhvr>
                                        <p:cTn id="88" dur="1" fill="hold">
                                          <p:stCondLst>
                                            <p:cond delay="0"/>
                                          </p:stCondLst>
                                        </p:cTn>
                                        <p:tgtEl>
                                          <p:spTgt spid="504"/>
                                        </p:tgtEl>
                                        <p:attrNameLst>
                                          <p:attrName>style.visibility</p:attrName>
                                        </p:attrNameLst>
                                      </p:cBhvr>
                                      <p:to>
                                        <p:strVal val="visible"/>
                                      </p:to>
                                    </p:set>
                                    <p:animEffect transition="in" filter="fade">
                                      <p:cBhvr>
                                        <p:cTn id="89" dur="900"/>
                                        <p:tgtEl>
                                          <p:spTgt spid="504"/>
                                        </p:tgtEl>
                                      </p:cBhvr>
                                    </p:animEffect>
                                  </p:childTnLst>
                                </p:cTn>
                              </p:par>
                              <p:par>
                                <p:cTn id="90" presetID="64" presetClass="path" presetSubtype="0" accel="50000" decel="50000" fill="hold" nodeType="withEffect">
                                  <p:stCondLst>
                                    <p:cond delay="1280"/>
                                  </p:stCondLst>
                                  <p:childTnLst>
                                    <p:animMotion origin="layout" path="M 0 0.046296295 L 0 0 E" pathEditMode="relative" ptsTypes="">
                                      <p:cBhvr>
                                        <p:cTn id="91" dur="900" fill="hold"/>
                                        <p:tgtEl>
                                          <p:spTgt spid="504"/>
                                        </p:tgtEl>
                                        <p:attrNameLst>
                                          <p:attrName>ppt_x</p:attrName>
                                          <p:attrName>ppt_y</p:attrName>
                                        </p:attrNameLst>
                                      </p:cBhvr>
                                    </p:animMotion>
                                  </p:childTnLst>
                                </p:cTn>
                              </p:par>
                              <p:par>
                                <p:cTn id="92" presetID="10" presetClass="entr" presetSubtype="0" accel="50000" decel="50000" fill="hold" nodeType="withEffect">
                                  <p:stCondLst>
                                    <p:cond delay="128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900"/>
                                        <p:tgtEl>
                                          <p:spTgt spid="506"/>
                                        </p:tgtEl>
                                      </p:cBhvr>
                                    </p:animEffect>
                                  </p:childTnLst>
                                </p:cTn>
                              </p:par>
                              <p:par>
                                <p:cTn id="95" presetID="64" presetClass="path" presetSubtype="0" accel="50000" decel="50000" fill="hold" nodeType="withEffect">
                                  <p:stCondLst>
                                    <p:cond delay="1280"/>
                                  </p:stCondLst>
                                  <p:childTnLst>
                                    <p:animMotion origin="layout" path="M 0 0.046296295 L 0 0 E" pathEditMode="relative" ptsTypes="">
                                      <p:cBhvr>
                                        <p:cTn id="96" dur="900" fill="hold"/>
                                        <p:tgtEl>
                                          <p:spTgt spid="506"/>
                                        </p:tgtEl>
                                        <p:attrNameLst>
                                          <p:attrName>ppt_x</p:attrName>
                                          <p:attrName>ppt_y</p:attrName>
                                        </p:attrNameLst>
                                      </p:cBhvr>
                                    </p:animMotion>
                                  </p:childTnLst>
                                </p:cTn>
                              </p:par>
                              <p:par>
                                <p:cTn id="97" presetID="10" presetClass="entr" presetSubtype="0" accel="50000" decel="50000" fill="hold" nodeType="withEffect">
                                  <p:stCondLst>
                                    <p:cond delay="1280"/>
                                  </p:stCondLst>
                                  <p:childTnLst>
                                    <p:set>
                                      <p:cBhvr>
                                        <p:cTn id="98" dur="1" fill="hold">
                                          <p:stCondLst>
                                            <p:cond delay="0"/>
                                          </p:stCondLst>
                                        </p:cTn>
                                        <p:tgtEl>
                                          <p:spTgt spid="508"/>
                                        </p:tgtEl>
                                        <p:attrNameLst>
                                          <p:attrName>style.visibility</p:attrName>
                                        </p:attrNameLst>
                                      </p:cBhvr>
                                      <p:to>
                                        <p:strVal val="visible"/>
                                      </p:to>
                                    </p:set>
                                    <p:animEffect transition="in" filter="fade">
                                      <p:cBhvr>
                                        <p:cTn id="99" dur="900"/>
                                        <p:tgtEl>
                                          <p:spTgt spid="508"/>
                                        </p:tgtEl>
                                      </p:cBhvr>
                                    </p:animEffect>
                                  </p:childTnLst>
                                </p:cTn>
                              </p:par>
                              <p:par>
                                <p:cTn id="100" presetID="64" presetClass="path" presetSubtype="0" accel="50000" decel="50000" fill="hold" nodeType="withEffect">
                                  <p:stCondLst>
                                    <p:cond delay="1280"/>
                                  </p:stCondLst>
                                  <p:childTnLst>
                                    <p:animMotion origin="layout" path="M -1.2715658E-06 0.04629169 L -1.2715658E-06 -4.6058935E-06 E" pathEditMode="relative" ptsTypes="">
                                      <p:cBhvr>
                                        <p:cTn id="101" dur="900" fill="hold"/>
                                        <p:tgtEl>
                                          <p:spTgt spid="508"/>
                                        </p:tgtEl>
                                        <p:attrNameLst>
                                          <p:attrName>ppt_x</p:attrName>
                                          <p:attrName>ppt_y</p:attrName>
                                        </p:attrNameLst>
                                      </p:cBhvr>
                                    </p:animMotion>
                                  </p:childTnLst>
                                </p:cTn>
                              </p:par>
                              <p:par>
                                <p:cTn id="102" presetID="10" presetClass="entr" presetSubtype="0" accel="50000" decel="50000" fill="hold" nodeType="withEffect">
                                  <p:stCondLst>
                                    <p:cond delay="1280"/>
                                  </p:stCondLst>
                                  <p:childTnLst>
                                    <p:set>
                                      <p:cBhvr>
                                        <p:cTn id="103" dur="1" fill="hold">
                                          <p:stCondLst>
                                            <p:cond delay="0"/>
                                          </p:stCondLst>
                                        </p:cTn>
                                        <p:tgtEl>
                                          <p:spTgt spid="510"/>
                                        </p:tgtEl>
                                        <p:attrNameLst>
                                          <p:attrName>style.visibility</p:attrName>
                                        </p:attrNameLst>
                                      </p:cBhvr>
                                      <p:to>
                                        <p:strVal val="visible"/>
                                      </p:to>
                                    </p:set>
                                    <p:animEffect transition="in" filter="fade">
                                      <p:cBhvr>
                                        <p:cTn id="104" dur="900"/>
                                        <p:tgtEl>
                                          <p:spTgt spid="510"/>
                                        </p:tgtEl>
                                      </p:cBhvr>
                                    </p:animEffect>
                                  </p:childTnLst>
                                </p:cTn>
                              </p:par>
                              <p:par>
                                <p:cTn id="105" presetID="64" presetClass="path" presetSubtype="0" accel="50000" decel="50000" fill="hold" nodeType="withEffect">
                                  <p:stCondLst>
                                    <p:cond delay="1280"/>
                                  </p:stCondLst>
                                  <p:childTnLst>
                                    <p:animMotion origin="layout" path="M 0 0.046296295 L 0 0 E" pathEditMode="relative" ptsTypes="">
                                      <p:cBhvr>
                                        <p:cTn id="106" dur="900" fill="hold"/>
                                        <p:tgtEl>
                                          <p:spTgt spid="510"/>
                                        </p:tgtEl>
                                        <p:attrNameLst>
                                          <p:attrName>ppt_x</p:attrName>
                                          <p:attrName>ppt_y</p:attrName>
                                        </p:attrNameLst>
                                      </p:cBhvr>
                                    </p:animMotion>
                                  </p:childTnLst>
                                </p:cTn>
                              </p:par>
                              <p:par>
                                <p:cTn id="107" presetID="22" presetClass="entr" presetSubtype="8" accel="50000" decel="50000" fill="hold" nodeType="withEffect">
                                  <p:stCondLst>
                                    <p:cond delay="1700"/>
                                  </p:stCondLst>
                                  <p:childTnLst>
                                    <p:set>
                                      <p:cBhvr>
                                        <p:cTn id="108" dur="1" fill="hold">
                                          <p:stCondLst>
                                            <p:cond delay="0"/>
                                          </p:stCondLst>
                                        </p:cTn>
                                        <p:tgtEl>
                                          <p:spTgt spid="512"/>
                                        </p:tgtEl>
                                        <p:attrNameLst>
                                          <p:attrName>style.visibility</p:attrName>
                                        </p:attrNameLst>
                                      </p:cBhvr>
                                      <p:to>
                                        <p:strVal val="visible"/>
                                      </p:to>
                                    </p:set>
                                    <p:animEffect transition="in" filter="wipe(left)">
                                      <p:cBhvr>
                                        <p:cTn id="109" dur="900"/>
                                        <p:tgtEl>
                                          <p:spTgt spid="512"/>
                                        </p:tgtEl>
                                      </p:cBhvr>
                                    </p:animEffect>
                                  </p:childTnLst>
                                </p:cTn>
                              </p:par>
                              <p:par>
                                <p:cTn id="110" presetID="10" presetClass="entr" presetSubtype="0" accel="50000" decel="50000" fill="hold" nodeType="withEffect">
                                  <p:stCondLst>
                                    <p:cond delay="170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900"/>
                                        <p:tgtEl>
                                          <p:spTgt spid="512"/>
                                        </p:tgtEl>
                                      </p:cBhvr>
                                    </p:animEffect>
                                  </p:childTnLst>
                                </p:cTn>
                              </p:par>
                              <p:par>
                                <p:cTn id="113" presetID="10" presetClass="entr" presetSubtype="0" accel="50000" decel="50000" fill="hold" nodeType="withEffect">
                                  <p:stCondLst>
                                    <p:cond delay="142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900"/>
                                        <p:tgtEl>
                                          <p:spTgt spid="513"/>
                                        </p:tgtEl>
                                      </p:cBhvr>
                                    </p:animEffect>
                                  </p:childTnLst>
                                </p:cTn>
                              </p:par>
                              <p:par>
                                <p:cTn id="116" presetID="64" presetClass="path" presetSubtype="0" accel="50000" decel="50000" fill="hold" nodeType="withEffect">
                                  <p:stCondLst>
                                    <p:cond delay="1420"/>
                                  </p:stCondLst>
                                  <p:childTnLst>
                                    <p:animMotion origin="layout" path="M 0 0.046296295 L 0 0 E" pathEditMode="relative" ptsTypes="">
                                      <p:cBhvr>
                                        <p:cTn id="117" dur="900" fill="hold"/>
                                        <p:tgtEl>
                                          <p:spTgt spid="513"/>
                                        </p:tgtEl>
                                        <p:attrNameLst>
                                          <p:attrName>ppt_x</p:attrName>
                                          <p:attrName>ppt_y</p:attrName>
                                        </p:attrNameLst>
                                      </p:cBhvr>
                                    </p:animMotion>
                                  </p:childTnLst>
                                </p:cTn>
                              </p:par>
                              <p:par>
                                <p:cTn id="118" presetID="10" presetClass="entr" presetSubtype="0" accel="50000" decel="50000" fill="hold" nodeType="withEffect">
                                  <p:stCondLst>
                                    <p:cond delay="1420"/>
                                  </p:stCondLst>
                                  <p:childTnLst>
                                    <p:set>
                                      <p:cBhvr>
                                        <p:cTn id="119" dur="1" fill="hold">
                                          <p:stCondLst>
                                            <p:cond delay="0"/>
                                          </p:stCondLst>
                                        </p:cTn>
                                        <p:tgtEl>
                                          <p:spTgt spid="515"/>
                                        </p:tgtEl>
                                        <p:attrNameLst>
                                          <p:attrName>style.visibility</p:attrName>
                                        </p:attrNameLst>
                                      </p:cBhvr>
                                      <p:to>
                                        <p:strVal val="visible"/>
                                      </p:to>
                                    </p:set>
                                    <p:animEffect transition="in" filter="fade">
                                      <p:cBhvr>
                                        <p:cTn id="120" dur="900"/>
                                        <p:tgtEl>
                                          <p:spTgt spid="515"/>
                                        </p:tgtEl>
                                      </p:cBhvr>
                                    </p:animEffect>
                                  </p:childTnLst>
                                </p:cTn>
                              </p:par>
                              <p:par>
                                <p:cTn id="121" presetID="64" presetClass="path" presetSubtype="0" accel="50000" decel="50000" fill="hold" nodeType="withEffect">
                                  <p:stCondLst>
                                    <p:cond delay="1420"/>
                                  </p:stCondLst>
                                  <p:childTnLst>
                                    <p:animMotion origin="layout" path="M 0 0.046296295 L 0 0 E" pathEditMode="relative" ptsTypes="">
                                      <p:cBhvr>
                                        <p:cTn id="122" dur="900" fill="hold"/>
                                        <p:tgtEl>
                                          <p:spTgt spid="515"/>
                                        </p:tgtEl>
                                        <p:attrNameLst>
                                          <p:attrName>ppt_x</p:attrName>
                                          <p:attrName>ppt_y</p:attrName>
                                        </p:attrNameLst>
                                      </p:cBhvr>
                                    </p:animMotion>
                                  </p:childTnLst>
                                </p:cTn>
                              </p:par>
                              <p:par>
                                <p:cTn id="123" presetID="10" presetClass="entr" presetSubtype="0" accel="50000" decel="50000" fill="hold" nodeType="withEffect">
                                  <p:stCondLst>
                                    <p:cond delay="1420"/>
                                  </p:stCondLst>
                                  <p:childTnLst>
                                    <p:set>
                                      <p:cBhvr>
                                        <p:cTn id="124" dur="1" fill="hold">
                                          <p:stCondLst>
                                            <p:cond delay="0"/>
                                          </p:stCondLst>
                                        </p:cTn>
                                        <p:tgtEl>
                                          <p:spTgt spid="517"/>
                                        </p:tgtEl>
                                        <p:attrNameLst>
                                          <p:attrName>style.visibility</p:attrName>
                                        </p:attrNameLst>
                                      </p:cBhvr>
                                      <p:to>
                                        <p:strVal val="visible"/>
                                      </p:to>
                                    </p:set>
                                    <p:animEffect transition="in" filter="fade">
                                      <p:cBhvr>
                                        <p:cTn id="125" dur="900"/>
                                        <p:tgtEl>
                                          <p:spTgt spid="517"/>
                                        </p:tgtEl>
                                      </p:cBhvr>
                                    </p:animEffect>
                                  </p:childTnLst>
                                </p:cTn>
                              </p:par>
                              <p:par>
                                <p:cTn id="126" presetID="64" presetClass="path" presetSubtype="0" accel="50000" decel="50000" fill="hold" nodeType="withEffect">
                                  <p:stCondLst>
                                    <p:cond delay="1420"/>
                                  </p:stCondLst>
                                  <p:childTnLst>
                                    <p:animMotion origin="layout" path="M 0 0.046296295 L 0 0 E" pathEditMode="relative" ptsTypes="">
                                      <p:cBhvr>
                                        <p:cTn id="127" dur="900" fill="hold"/>
                                        <p:tgtEl>
                                          <p:spTgt spid="517"/>
                                        </p:tgtEl>
                                        <p:attrNameLst>
                                          <p:attrName>ppt_x</p:attrName>
                                          <p:attrName>ppt_y</p:attrName>
                                        </p:attrNameLst>
                                      </p:cBhvr>
                                    </p:animMotion>
                                  </p:childTnLst>
                                </p:cTn>
                              </p:par>
                              <p:par>
                                <p:cTn id="128" presetID="10" presetClass="entr" presetSubtype="0" accel="50000" decel="50000" fill="hold" nodeType="withEffect">
                                  <p:stCondLst>
                                    <p:cond delay="1420"/>
                                  </p:stCondLst>
                                  <p:childTnLst>
                                    <p:set>
                                      <p:cBhvr>
                                        <p:cTn id="129" dur="1" fill="hold">
                                          <p:stCondLst>
                                            <p:cond delay="0"/>
                                          </p:stCondLst>
                                        </p:cTn>
                                        <p:tgtEl>
                                          <p:spTgt spid="519"/>
                                        </p:tgtEl>
                                        <p:attrNameLst>
                                          <p:attrName>style.visibility</p:attrName>
                                        </p:attrNameLst>
                                      </p:cBhvr>
                                      <p:to>
                                        <p:strVal val="visible"/>
                                      </p:to>
                                    </p:set>
                                    <p:animEffect transition="in" filter="fade">
                                      <p:cBhvr>
                                        <p:cTn id="130" dur="900"/>
                                        <p:tgtEl>
                                          <p:spTgt spid="519"/>
                                        </p:tgtEl>
                                      </p:cBhvr>
                                    </p:animEffect>
                                  </p:childTnLst>
                                </p:cTn>
                              </p:par>
                              <p:par>
                                <p:cTn id="131" presetID="64" presetClass="path" presetSubtype="0" accel="50000" decel="50000" fill="hold" nodeType="withEffect">
                                  <p:stCondLst>
                                    <p:cond delay="1420"/>
                                  </p:stCondLst>
                                  <p:childTnLst>
                                    <p:animMotion origin="layout" path="M 0 0.04629169 L 0 -4.6058935E-06 E" pathEditMode="relative" ptsTypes="">
                                      <p:cBhvr>
                                        <p:cTn id="132" dur="900" fill="hold"/>
                                        <p:tgtEl>
                                          <p:spTgt spid="519"/>
                                        </p:tgtEl>
                                        <p:attrNameLst>
                                          <p:attrName>ppt_x</p:attrName>
                                          <p:attrName>ppt_y</p:attrName>
                                        </p:attrNameLst>
                                      </p:cBhvr>
                                    </p:animMotion>
                                  </p:childTnLst>
                                </p:cTn>
                              </p:par>
                              <p:par>
                                <p:cTn id="133" presetID="10" presetClass="entr" presetSubtype="0" accel="50000" decel="50000" fill="hold" nodeType="withEffect">
                                  <p:stCondLst>
                                    <p:cond delay="1420"/>
                                  </p:stCondLst>
                                  <p:childTnLst>
                                    <p:set>
                                      <p:cBhvr>
                                        <p:cTn id="134" dur="1" fill="hold">
                                          <p:stCondLst>
                                            <p:cond delay="0"/>
                                          </p:stCondLst>
                                        </p:cTn>
                                        <p:tgtEl>
                                          <p:spTgt spid="521"/>
                                        </p:tgtEl>
                                        <p:attrNameLst>
                                          <p:attrName>style.visibility</p:attrName>
                                        </p:attrNameLst>
                                      </p:cBhvr>
                                      <p:to>
                                        <p:strVal val="visible"/>
                                      </p:to>
                                    </p:set>
                                    <p:animEffect transition="in" filter="fade">
                                      <p:cBhvr>
                                        <p:cTn id="135" dur="900"/>
                                        <p:tgtEl>
                                          <p:spTgt spid="521"/>
                                        </p:tgtEl>
                                      </p:cBhvr>
                                    </p:animEffect>
                                  </p:childTnLst>
                                </p:cTn>
                              </p:par>
                              <p:par>
                                <p:cTn id="136" presetID="64" presetClass="path" presetSubtype="0" accel="50000" decel="50000" fill="hold" nodeType="withEffect">
                                  <p:stCondLst>
                                    <p:cond delay="1420"/>
                                  </p:stCondLst>
                                  <p:childTnLst>
                                    <p:animMotion origin="layout" path="M 0 0.046296295 L 0 0 E" pathEditMode="relative" ptsTypes="">
                                      <p:cBhvr>
                                        <p:cTn id="137" dur="900" fill="hold"/>
                                        <p:tgtEl>
                                          <p:spTgt spid="521"/>
                                        </p:tgtEl>
                                        <p:attrNameLst>
                                          <p:attrName>ppt_x</p:attrName>
                                          <p:attrName>ppt_y</p:attrName>
                                        </p:attrNameLst>
                                      </p:cBhvr>
                                    </p:animMotion>
                                  </p:childTnLst>
                                </p:cTn>
                              </p:par>
                              <p:par>
                                <p:cTn id="138" presetID="10" presetClass="entr" presetSubtype="0" accel="50000" decel="50000" fill="hold" nodeType="withEffect">
                                  <p:stCondLst>
                                    <p:cond delay="300"/>
                                  </p:stCondLst>
                                  <p:childTnLst>
                                    <p:set>
                                      <p:cBhvr>
                                        <p:cTn id="139" dur="1" fill="hold">
                                          <p:stCondLst>
                                            <p:cond delay="0"/>
                                          </p:stCondLst>
                                        </p:cTn>
                                        <p:tgtEl>
                                          <p:spTgt spid="523"/>
                                        </p:tgtEl>
                                        <p:attrNameLst>
                                          <p:attrName>style.visibility</p:attrName>
                                        </p:attrNameLst>
                                      </p:cBhvr>
                                      <p:to>
                                        <p:strVal val="visible"/>
                                      </p:to>
                                    </p:set>
                                    <p:animEffect transition="in" filter="fade">
                                      <p:cBhvr>
                                        <p:cTn id="140" dur="1200"/>
                                        <p:tgtEl>
                                          <p:spTgt spid="523"/>
                                        </p:tgtEl>
                                      </p:cBhvr>
                                    </p:animEffect>
                                  </p:childTnLst>
                                </p:cTn>
                              </p:par>
                              <p:par>
                                <p:cTn id="141" presetID="64" presetClass="path" presetSubtype="0" accel="50000" decel="50000" fill="hold" nodeType="withEffect">
                                  <p:stCondLst>
                                    <p:cond delay="300"/>
                                  </p:stCondLst>
                                  <p:childTnLst>
                                    <p:animMotion origin="layout" path="M 0 0.046293978 L 0 -2.3170753E-06 E" pathEditMode="relative" ptsTypes="">
                                      <p:cBhvr>
                                        <p:cTn id="142" dur="1200" fill="hold"/>
                                        <p:tgtEl>
                                          <p:spTgt spid="523"/>
                                        </p:tgtEl>
                                        <p:attrNameLst>
                                          <p:attrName>ppt_x</p:attrName>
                                          <p:attrName>ppt_y</p:attrName>
                                        </p:attrNameLst>
                                      </p:cBhvr>
                                    </p:animMotion>
                                  </p:childTnLst>
                                </p:cTn>
                              </p:par>
                              <p:par>
                                <p:cTn id="143" presetID="10" presetClass="entr" presetSubtype="0" accel="50000" decel="50000" fill="hold" nodeType="withEffect">
                                  <p:stCondLst>
                                    <p:cond delay="400"/>
                                  </p:stCondLst>
                                  <p:childTnLst>
                                    <p:set>
                                      <p:cBhvr>
                                        <p:cTn id="144" dur="1" fill="hold">
                                          <p:stCondLst>
                                            <p:cond delay="0"/>
                                          </p:stCondLst>
                                        </p:cTn>
                                        <p:tgtEl>
                                          <p:spTgt spid="525"/>
                                        </p:tgtEl>
                                        <p:attrNameLst>
                                          <p:attrName>style.visibility</p:attrName>
                                        </p:attrNameLst>
                                      </p:cBhvr>
                                      <p:to>
                                        <p:strVal val="visible"/>
                                      </p:to>
                                    </p:set>
                                    <p:animEffect transition="in" filter="fade">
                                      <p:cBhvr>
                                        <p:cTn id="145" dur="1200"/>
                                        <p:tgtEl>
                                          <p:spTgt spid="525"/>
                                        </p:tgtEl>
                                      </p:cBhvr>
                                    </p:animEffect>
                                  </p:childTnLst>
                                </p:cTn>
                              </p:par>
                              <p:par>
                                <p:cTn id="146" presetID="64" presetClass="path" presetSubtype="0" accel="50000" decel="50000" fill="hold" nodeType="withEffect">
                                  <p:stCondLst>
                                    <p:cond delay="400"/>
                                  </p:stCondLst>
                                  <p:childTnLst>
                                    <p:animMotion origin="layout" path="M 0 0.046296295 L 0 0 E" pathEditMode="relative" ptsTypes="">
                                      <p:cBhvr>
                                        <p:cTn id="147" dur="1200" fill="hold"/>
                                        <p:tgtEl>
                                          <p:spTgt spid="5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p:bldP spid="476" grpId="0"/>
      <p:bldP spid="478" grpId="0"/>
      <p:bldP spid="480" grpId="0"/>
      <p:bldP spid="482" grpId="0"/>
      <p:bldP spid="484" grpId="0"/>
      <p:bldP spid="486" grpId="0"/>
      <p:bldP spid="488" grpId="0"/>
      <p:bldP spid="490" grpId="0"/>
      <p:bldP spid="491" grpId="0"/>
      <p:bldP spid="493" grpId="0"/>
      <p:bldP spid="495" grpId="0"/>
      <p:bldP spid="497" grpId="0"/>
      <p:bldP spid="499" grpId="0"/>
      <p:bldP spid="501" grpId="0"/>
      <p:bldP spid="502" grpId="0"/>
      <p:bldP spid="504" grpId="0"/>
      <p:bldP spid="506" grpId="0"/>
      <p:bldP spid="508" grpId="0"/>
      <p:bldP spid="510" grpId="0"/>
      <p:bldP spid="512" grpId="0"/>
      <p:bldP spid="513" grpId="0"/>
      <p:bldP spid="515" grpId="0"/>
      <p:bldP spid="517" grpId="0"/>
      <p:bldP spid="519" grpId="0"/>
      <p:bldP spid="521" grpId="0"/>
      <p:bldP spid="523" grpId="0"/>
      <p:bldP spid="5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5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53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6800850"/>
            <a:ext cx="4381500" cy="3486150"/>
          </a:xfrm>
          <a:prstGeom prst="rect">
            <a:avLst/>
          </a:prstGeom>
        </p:spPr>
      </p:pic>
      <p:pic>
        <p:nvPicPr>
          <p:cNvPr id="5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8915781"/>
            <a:ext cx="228600" cy="228600"/>
          </a:xfrm>
          <a:prstGeom prst="rect">
            <a:avLst/>
          </a:prstGeom>
        </p:spPr>
      </p:pic>
      <p:pic>
        <p:nvPicPr>
          <p:cNvPr id="5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9297448"/>
            <a:ext cx="228600" cy="228600"/>
          </a:xfrm>
          <a:prstGeom prst="rect">
            <a:avLst/>
          </a:prstGeom>
        </p:spPr>
      </p:pic>
      <p:pic>
        <p:nvPicPr>
          <p:cNvPr id="53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62000" y="2362200"/>
            <a:ext cx="16764000" cy="7200900"/>
          </a:xfrm>
          <a:prstGeom prst="rect">
            <a:avLst/>
          </a:prstGeom>
        </p:spPr>
      </p:pic>
      <p:pic>
        <p:nvPicPr>
          <p:cNvPr id="539" name="svgbase">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EC0D5F14-730D-46EF-9052-614C88932169}">
                <asvg:svgBlip xmlns="" xmlns:a16="http://schemas.microsoft.com/office/drawing/2014/main" xmlns:a14="http://schemas.microsoft.com/office/drawing/2010/main" xmlns:p14="http://schemas.microsoft.com/office/powerpoint/2010/main" xmlns:asvg="http://schemas.microsoft.com/office/drawing/2016/SVG/main" r:embed="rId180"/>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295400" y="2895600"/>
            <a:ext cx="15697200" cy="6134100"/>
          </a:xfrm>
          <a:prstGeom prst="rect">
            <a:avLst/>
          </a:prstGeom>
        </p:spPr>
      </p:pic>
      <p:pic>
        <p:nvPicPr>
          <p:cNvPr id="54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81">
            <a:alphaModFix/>
          </a:blip>
          <a:stretch/>
        </p:blipFill>
        <p:spPr>
          <a:xfrm>
            <a:off x="8548688" y="5367338"/>
            <a:ext cx="1190625" cy="1190625"/>
          </a:xfrm>
          <a:prstGeom prst="rect">
            <a:avLst/>
          </a:prstGeom>
        </p:spPr>
      </p:pic>
      <p:pic>
        <p:nvPicPr>
          <p:cNvPr id="541" name="iconNode0b3d563a-4c9d-425f-a6f2-1d5766ce7123">
            <a:extLst>
              <a:ext uri="{FF2B5EF4-FFF2-40B4-BE49-F238E27FC236}">
                <a16:creationId xmlns:a16="http://schemas.microsoft.com/office/drawing/2014/main" id="{A8642F66-C0BB-4949-9A9C-024B120A5D52}"/>
              </a:ext>
            </a:extLst>
          </p:cNvPr>
          <p:cNvPicPr>
            <a:picLocks noChangeAspect="1"/>
          </p:cNvPicPr>
          <p:nvPr/>
        </p:nvPicPr>
        <p:blipFill rotWithShape="1">
          <a:blip r:embed="rId182">
            <a:alphaModFix/>
            <a:extLst>
              <a:ext uri="{B514455F-3775-4AF1-AEE9-69C2B4F65CA0}">
                <asvg:svgBlip xmlns="" xmlns:a16="http://schemas.microsoft.com/office/drawing/2014/main" xmlns:a14="http://schemas.microsoft.com/office/drawing/2010/main" xmlns:p14="http://schemas.microsoft.com/office/powerpoint/2010/main" xmlns:asvg="http://schemas.microsoft.com/office/drawing/2016/SVG/main" r:embed="rId185"/>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8846248" y="5664898"/>
            <a:ext cx="595217" cy="595217"/>
          </a:xfrm>
          <a:prstGeom prst="rect">
            <a:avLst/>
          </a:prstGeom>
        </p:spPr>
      </p:pic>
      <p:pic>
        <p:nvPicPr>
          <p:cNvPr id="542" name="imageNode0">
            <a:extLst>
              <a:ext uri="{FF2B5EF4-FFF2-40B4-BE49-F238E27FC236}">
                <a16:creationId xmlns:a16="http://schemas.microsoft.com/office/drawing/2014/main" id="{A8642F66-C0BB-4949-9A9C-024B120A5D52}"/>
              </a:ext>
            </a:extLst>
          </p:cNvPr>
          <p:cNvPicPr>
            <a:picLocks/>
          </p:cNvPicPr>
          <p:nvPr/>
        </p:nvPicPr>
        <p:blipFill>
          <a:blip>
            <a:extLst>
              <a:ext uri="{28A0092B-C50C-407E-A947-70E740481C1C}">
                <a14:useLocalDpi xmlns:a14="http://schemas.microsoft.com/office/drawing/2010/main" val="0"/>
              </a:ext>
            </a:extLst>
          </a:blip>
          <a:stretch>
            <a:fillRect/>
          </a:stretch>
        </p:blipFill>
        <p:spPr>
          <a:xfrm>
            <a:off x="8730615" y="4064698"/>
            <a:ext cx="819150" cy="819150"/>
          </a:xfrm>
          <a:prstGeom prst="rect">
            <a:avLst/>
          </a:prstGeom>
        </p:spPr>
      </p:pic>
      <p:sp>
        <p:nvSpPr>
          <p:cNvPr id="543" name="Primary Heading-0">
            <a:extLst>
              <a:ext uri="{FF2B5EF4-FFF2-40B4-BE49-F238E27FC236}">
                <a16:creationId xmlns:a16="http://schemas.microsoft.com/office/drawing/2014/main" id="{111B4A49-B930-4A89-A1CD-6CA2B3D95AED}"/>
              </a:ext>
            </a:extLst>
          </p:cNvPr>
          <p:cNvSpPr txBox="1"/>
          <p:nvPr/>
        </p:nvSpPr>
        <p:spPr>
          <a:xfrm>
            <a:off x="5217795" y="2830258"/>
            <a:ext cx="7881938" cy="409575"/>
          </a:xfrm>
          <a:prstGeom prst="rect">
            <a:avLst/>
          </a:prstGeom>
          <a:noFill/>
        </p:spPr>
        <p:txBody>
          <a:bodyPr vertOverflow="clip" horzOverflow="clip" wrap="square" lIns="0" tIns="0" rIns="0" bIns="0" rtlCol="0" anchor="t">
            <a:spAutoFit/>
          </a:bodyPr>
          <a:lstStyle/>
          <a:p>
            <a:pPr algn="ctr">
              <a:lnSpc>
                <a:spcPts val="3150"/>
              </a:lnSpc>
            </a:pPr>
            <a:r>
              <a:rPr lang="en-US" sz="2100" spc="-38" dirty="0">
                <a:solidFill>
                  <a:srgbClr val="181C24">
                    <a:alpha val="100000"/>
                  </a:srgbClr>
                </a:solidFill>
                <a:latin typeface="Poppins SemiBold" panose="00000700000000000000" pitchFamily="2" charset="0"/>
              </a:rPr>
              <a:t>Google Ads Campaigns</a:t>
            </a:r>
          </a:p>
        </p:txBody>
      </p:sp>
      <p:sp>
        <p:nvSpPr>
          <p:cNvPr id="544" name="Description of a primary heading-0">
            <a:extLst>
              <a:ext uri="{FF2B5EF4-FFF2-40B4-BE49-F238E27FC236}">
                <a16:creationId xmlns:a16="http://schemas.microsoft.com/office/drawing/2014/main" id="{111B4A49-B930-4A89-A1CD-6CA2B3D95AED}"/>
              </a:ext>
            </a:extLst>
          </p:cNvPr>
          <p:cNvSpPr txBox="1"/>
          <p:nvPr/>
        </p:nvSpPr>
        <p:spPr>
          <a:xfrm>
            <a:off x="5217795" y="3306508"/>
            <a:ext cx="7881938" cy="676275"/>
          </a:xfrm>
          <a:prstGeom prst="rect">
            <a:avLst/>
          </a:prstGeom>
          <a:noFill/>
        </p:spPr>
        <p:txBody>
          <a:bodyPr vertOverflow="clip" horzOverflow="clip" wrap="square" lIns="0" tIns="0" rIns="0" bIns="0" rtlCol="0" anchor="t">
            <a:spAutoFit/>
          </a:bodyPr>
          <a:lstStyle/>
          <a:p>
            <a:pPr algn="ctr">
              <a:lnSpc>
                <a:spcPts val="2610"/>
              </a:lnSpc>
            </a:pPr>
            <a:r>
              <a:rPr lang="en-US" sz="1800" spc="-9" dirty="0">
                <a:solidFill>
                  <a:srgbClr val="181C24">
                    <a:alpha val="100000"/>
                  </a:srgbClr>
                </a:solidFill>
                <a:latin typeface="Roboto" panose="00000700000000000000" pitchFamily="2" charset="0"/>
              </a:rPr>
              <a:t>Strategically designed ads that target specific audiences to significantly boost brand visibility and drive conversions.</a:t>
            </a:r>
          </a:p>
        </p:txBody>
      </p:sp>
      <p:pic>
        <p:nvPicPr>
          <p:cNvPr id="545" name="imageNode1">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86">
            <a:alphaModFix/>
          </a:blip>
          <a:stretch/>
        </p:blipFill>
        <p:spPr>
          <a:xfrm>
            <a:off x="10227945" y="5542693"/>
            <a:ext cx="819150" cy="819150"/>
          </a:xfrm>
          <a:prstGeom prst="rect">
            <a:avLst/>
          </a:prstGeom>
        </p:spPr>
      </p:pic>
      <p:sp>
        <p:nvSpPr>
          <p:cNvPr id="547" name="Primary Heading-1">
            <a:extLst>
              <a:ext uri="{FF2B5EF4-FFF2-40B4-BE49-F238E27FC236}">
                <a16:creationId xmlns:a16="http://schemas.microsoft.com/office/drawing/2014/main" id="{111B4A49-B930-4A89-A1CD-6CA2B3D95AED}"/>
              </a:ext>
            </a:extLst>
          </p:cNvPr>
          <p:cNvSpPr txBox="1"/>
          <p:nvPr/>
        </p:nvSpPr>
        <p:spPr>
          <a:xfrm>
            <a:off x="11479530" y="5218843"/>
            <a:ext cx="5548312"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Social Media Marketing</a:t>
            </a:r>
          </a:p>
        </p:txBody>
      </p:sp>
      <p:sp>
        <p:nvSpPr>
          <p:cNvPr id="548" name="Description of a primary heading-1">
            <a:extLst>
              <a:ext uri="{FF2B5EF4-FFF2-40B4-BE49-F238E27FC236}">
                <a16:creationId xmlns:a16="http://schemas.microsoft.com/office/drawing/2014/main" id="{111B4A49-B930-4A89-A1CD-6CA2B3D95AED}"/>
              </a:ext>
            </a:extLst>
          </p:cNvPr>
          <p:cNvSpPr txBox="1"/>
          <p:nvPr/>
        </p:nvSpPr>
        <p:spPr>
          <a:xfrm>
            <a:off x="11479530" y="5695093"/>
            <a:ext cx="5548312" cy="100012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Utilize platforms like Facebook, Instagram, and LinkedIn to amplify brand engagement and raise awareness effectively.</a:t>
            </a:r>
          </a:p>
        </p:txBody>
      </p:sp>
      <p:pic>
        <p:nvPicPr>
          <p:cNvPr id="549" name="imageNode2">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87">
            <a:alphaModFix/>
          </a:blip>
          <a:stretch/>
        </p:blipFill>
        <p:spPr>
          <a:xfrm>
            <a:off x="8730615" y="7037070"/>
            <a:ext cx="819150" cy="819150"/>
          </a:xfrm>
          <a:prstGeom prst="rect">
            <a:avLst/>
          </a:prstGeom>
        </p:spPr>
      </p:pic>
      <p:sp>
        <p:nvSpPr>
          <p:cNvPr id="551" name="Primary Heading-2">
            <a:extLst>
              <a:ext uri="{FF2B5EF4-FFF2-40B4-BE49-F238E27FC236}">
                <a16:creationId xmlns:a16="http://schemas.microsoft.com/office/drawing/2014/main" id="{111B4A49-B930-4A89-A1CD-6CA2B3D95AED}"/>
              </a:ext>
            </a:extLst>
          </p:cNvPr>
          <p:cNvSpPr txBox="1"/>
          <p:nvPr/>
        </p:nvSpPr>
        <p:spPr>
          <a:xfrm>
            <a:off x="5217795" y="7955280"/>
            <a:ext cx="7881938" cy="409575"/>
          </a:xfrm>
          <a:prstGeom prst="rect">
            <a:avLst/>
          </a:prstGeom>
          <a:noFill/>
        </p:spPr>
        <p:txBody>
          <a:bodyPr vertOverflow="clip" horzOverflow="clip" wrap="square" lIns="0" tIns="0" rIns="0" bIns="0" rtlCol="0" anchor="t">
            <a:spAutoFit/>
          </a:bodyPr>
          <a:lstStyle/>
          <a:p>
            <a:pPr algn="ctr">
              <a:lnSpc>
                <a:spcPts val="3150"/>
              </a:lnSpc>
            </a:pPr>
            <a:r>
              <a:rPr lang="en-US" sz="2100" spc="-38" dirty="0">
                <a:solidFill>
                  <a:srgbClr val="181C24">
                    <a:alpha val="100000"/>
                  </a:srgbClr>
                </a:solidFill>
                <a:latin typeface="Poppins SemiBold" panose="00000700000000000000" pitchFamily="2" charset="0"/>
              </a:rPr>
              <a:t>Analytics-Driven Optimization</a:t>
            </a:r>
          </a:p>
        </p:txBody>
      </p:sp>
      <p:sp>
        <p:nvSpPr>
          <p:cNvPr id="552" name="Description of a primary heading-2">
            <a:extLst>
              <a:ext uri="{FF2B5EF4-FFF2-40B4-BE49-F238E27FC236}">
                <a16:creationId xmlns:a16="http://schemas.microsoft.com/office/drawing/2014/main" id="{111B4A49-B930-4A89-A1CD-6CA2B3D95AED}"/>
              </a:ext>
            </a:extLst>
          </p:cNvPr>
          <p:cNvSpPr txBox="1"/>
          <p:nvPr/>
        </p:nvSpPr>
        <p:spPr>
          <a:xfrm>
            <a:off x="5217795" y="8431530"/>
            <a:ext cx="7881938" cy="676275"/>
          </a:xfrm>
          <a:prstGeom prst="rect">
            <a:avLst/>
          </a:prstGeom>
          <a:noFill/>
        </p:spPr>
        <p:txBody>
          <a:bodyPr vertOverflow="clip" horzOverflow="clip" wrap="square" lIns="0" tIns="0" rIns="0" bIns="0" rtlCol="0" anchor="t">
            <a:spAutoFit/>
          </a:bodyPr>
          <a:lstStyle/>
          <a:p>
            <a:pPr algn="ctr">
              <a:lnSpc>
                <a:spcPts val="2610"/>
              </a:lnSpc>
            </a:pPr>
            <a:r>
              <a:rPr lang="en-US" sz="1800" spc="-9" dirty="0">
                <a:solidFill>
                  <a:srgbClr val="181C24">
                    <a:alpha val="100000"/>
                  </a:srgbClr>
                </a:solidFill>
                <a:latin typeface="Roboto" panose="00000700000000000000" pitchFamily="2" charset="0"/>
              </a:rPr>
              <a:t>Employ data insights to continuously refine marketing campaigns, ensuring maximized return on investment (ROI).</a:t>
            </a:r>
          </a:p>
        </p:txBody>
      </p:sp>
      <p:pic>
        <p:nvPicPr>
          <p:cNvPr id="553" name="imageNode3">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88">
            <a:alphaModFix/>
          </a:blip>
          <a:stretch/>
        </p:blipFill>
        <p:spPr>
          <a:xfrm>
            <a:off x="7233285" y="5552218"/>
            <a:ext cx="819150" cy="819150"/>
          </a:xfrm>
          <a:prstGeom prst="rect">
            <a:avLst/>
          </a:prstGeom>
        </p:spPr>
      </p:pic>
      <p:sp>
        <p:nvSpPr>
          <p:cNvPr id="555" name="Primary Heading-3">
            <a:extLst>
              <a:ext uri="{FF2B5EF4-FFF2-40B4-BE49-F238E27FC236}">
                <a16:creationId xmlns:a16="http://schemas.microsoft.com/office/drawing/2014/main" id="{111B4A49-B930-4A89-A1CD-6CA2B3D95AED}"/>
              </a:ext>
            </a:extLst>
          </p:cNvPr>
          <p:cNvSpPr txBox="1"/>
          <p:nvPr/>
        </p:nvSpPr>
        <p:spPr>
          <a:xfrm>
            <a:off x="1293495" y="5228368"/>
            <a:ext cx="5548312" cy="409575"/>
          </a:xfrm>
          <a:prstGeom prst="rect">
            <a:avLst/>
          </a:prstGeom>
          <a:noFill/>
        </p:spPr>
        <p:txBody>
          <a:bodyPr vertOverflow="clip" horzOverflow="clip" wrap="square" lIns="0" tIns="0" rIns="0" bIns="0" rtlCol="0" anchor="t">
            <a:spAutoFit/>
          </a:bodyPr>
          <a:lstStyle/>
          <a:p>
            <a:pPr algn="r">
              <a:lnSpc>
                <a:spcPts val="3150"/>
              </a:lnSpc>
            </a:pPr>
            <a:r>
              <a:rPr lang="en-US" sz="2100" spc="-38" dirty="0">
                <a:solidFill>
                  <a:srgbClr val="181C24">
                    <a:alpha val="100000"/>
                  </a:srgbClr>
                </a:solidFill>
                <a:latin typeface="Poppins SemiBold" panose="00000700000000000000" pitchFamily="2" charset="0"/>
              </a:rPr>
              <a:t>Integrated Strategies</a:t>
            </a:r>
          </a:p>
        </p:txBody>
      </p:sp>
      <p:sp>
        <p:nvSpPr>
          <p:cNvPr id="556" name="Description of a primary heading-3">
            <a:extLst>
              <a:ext uri="{FF2B5EF4-FFF2-40B4-BE49-F238E27FC236}">
                <a16:creationId xmlns:a16="http://schemas.microsoft.com/office/drawing/2014/main" id="{111B4A49-B930-4A89-A1CD-6CA2B3D95AED}"/>
              </a:ext>
            </a:extLst>
          </p:cNvPr>
          <p:cNvSpPr txBox="1"/>
          <p:nvPr/>
        </p:nvSpPr>
        <p:spPr>
          <a:xfrm>
            <a:off x="1293495" y="5704618"/>
            <a:ext cx="5548312" cy="1000125"/>
          </a:xfrm>
          <a:prstGeom prst="rect">
            <a:avLst/>
          </a:prstGeom>
          <a:noFill/>
        </p:spPr>
        <p:txBody>
          <a:bodyPr vertOverflow="clip" horzOverflow="clip" wrap="square" lIns="0" tIns="0" rIns="0" bIns="0" rtlCol="0" anchor="t">
            <a:spAutoFit/>
          </a:bodyPr>
          <a:lstStyle/>
          <a:p>
            <a:pPr algn="r">
              <a:lnSpc>
                <a:spcPts val="2610"/>
              </a:lnSpc>
            </a:pPr>
            <a:r>
              <a:rPr lang="en-US" sz="1800" spc="-9" dirty="0">
                <a:solidFill>
                  <a:srgbClr val="181C24">
                    <a:alpha val="100000"/>
                  </a:srgbClr>
                </a:solidFill>
                <a:latin typeface="Roboto" panose="00000700000000000000" pitchFamily="2" charset="0"/>
              </a:rPr>
              <a:t>Combine various digital channels into a cohesive marketing strategy that drives sustainable revenue growth.</a:t>
            </a:r>
          </a:p>
        </p:txBody>
      </p:sp>
      <p:sp>
        <p:nvSpPr>
          <p:cNvPr id="557" name="Click here to edit title-491">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FFFFFF">
                    <a:alpha val="100000"/>
                  </a:srgbClr>
                </a:solidFill>
                <a:latin typeface="Poppins SemiBold" panose="00000700000000000000" pitchFamily="2" charset="0"/>
              </a:rPr>
              <a:t>Digital Marketing Strategies</a:t>
            </a:r>
          </a:p>
        </p:txBody>
      </p:sp>
      <p:sp>
        <p:nvSpPr>
          <p:cNvPr id="559" name="Click here to edit subtitle-404">
            <a:extLst>
              <a:ext uri="{FF2B5EF4-FFF2-40B4-BE49-F238E27FC236}">
                <a16:creationId xmlns:a16="http://schemas.microsoft.com/office/drawing/2014/main" id="{111B4A49-B930-4A89-A1CD-6CA2B3D95AED}"/>
              </a:ext>
            </a:extLst>
          </p:cNvPr>
          <p:cNvSpPr txBox="1"/>
          <p:nvPr/>
        </p:nvSpPr>
        <p:spPr>
          <a:xfrm>
            <a:off x="762000" y="15240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FFFFFF">
                    <a:alpha val="100000"/>
                  </a:srgbClr>
                </a:solidFill>
                <a:latin typeface="Roboto" panose="00000700000000000000" pitchFamily="2" charset="0"/>
              </a:rPr>
              <a:t>Driving Brand Awareness &amp; Revenue Growth</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1200"/>
                                        <p:tgtEl>
                                          <p:spTgt spid="530"/>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530"/>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532"/>
                                        </p:tgtEl>
                                        <p:attrNameLst>
                                          <p:attrName>style.visibility</p:attrName>
                                        </p:attrNameLst>
                                      </p:cBhvr>
                                      <p:to>
                                        <p:strVal val="visible"/>
                                      </p:to>
                                    </p:set>
                                    <p:animEffect transition="in" filter="fade">
                                      <p:cBhvr>
                                        <p:cTn id="12" dur="1200"/>
                                        <p:tgtEl>
                                          <p:spTgt spid="532"/>
                                        </p:tgtEl>
                                      </p:cBhvr>
                                    </p:animEffect>
                                  </p:childTnLst>
                                </p:cTn>
                              </p:par>
                              <p:par>
                                <p:cTn id="13" presetID="64" presetClass="path" presetSubtype="0" accel="50000" decel="50000" fill="hold" nodeType="withEffect">
                                  <p:stCondLst>
                                    <p:cond delay="0"/>
                                  </p:stCondLst>
                                  <p:childTnLst>
                                    <p:animMotion origin="layout" path="M 0 0.074074075 L 0 0 E" pathEditMode="relative" ptsTypes="">
                                      <p:cBhvr>
                                        <p:cTn id="14" dur="1200" fill="hold"/>
                                        <p:tgtEl>
                                          <p:spTgt spid="532"/>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534"/>
                                        </p:tgtEl>
                                        <p:attrNameLst>
                                          <p:attrName>style.visibility</p:attrName>
                                        </p:attrNameLst>
                                      </p:cBhvr>
                                      <p:to>
                                        <p:strVal val="visible"/>
                                      </p:to>
                                    </p:set>
                                    <p:animEffect transition="in" filter="fade">
                                      <p:cBhvr>
                                        <p:cTn id="17" dur="1200"/>
                                        <p:tgtEl>
                                          <p:spTgt spid="534"/>
                                        </p:tgtEl>
                                      </p:cBhvr>
                                    </p:animEffect>
                                  </p:childTnLst>
                                </p:cTn>
                              </p:par>
                              <p:par>
                                <p:cTn id="18" presetID="64" presetClass="path" presetSubtype="0" accel="50000" decel="50000" fill="hold" nodeType="withEffect">
                                  <p:stCondLst>
                                    <p:cond delay="0"/>
                                  </p:stCondLst>
                                  <p:childTnLst>
                                    <p:animMotion origin="layout" path="M 0 0.07407176 L 0 -2.3170753E-06 E" pathEditMode="relative" ptsTypes="">
                                      <p:cBhvr>
                                        <p:cTn id="19" dur="1200" fill="hold"/>
                                        <p:tgtEl>
                                          <p:spTgt spid="534"/>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1200"/>
                                        <p:tgtEl>
                                          <p:spTgt spid="536"/>
                                        </p:tgtEl>
                                      </p:cBhvr>
                                    </p:animEffect>
                                  </p:childTnLst>
                                </p:cTn>
                              </p:par>
                              <p:par>
                                <p:cTn id="23" presetID="64" presetClass="path" presetSubtype="0" accel="50000" decel="50000" fill="hold" nodeType="withEffect">
                                  <p:stCondLst>
                                    <p:cond delay="0"/>
                                  </p:stCondLst>
                                  <p:childTnLst>
                                    <p:animMotion origin="layout" path="M 0 0.07407645 L 0 2.3735895E-06 E" pathEditMode="relative" ptsTypes="">
                                      <p:cBhvr>
                                        <p:cTn id="24" dur="1200" fill="hold"/>
                                        <p:tgtEl>
                                          <p:spTgt spid="536"/>
                                        </p:tgtEl>
                                        <p:attrNameLst>
                                          <p:attrName>ppt_x</p:attrName>
                                          <p:attrName>ppt_y</p:attrName>
                                        </p:attrNameLst>
                                      </p:cBhvr>
                                    </p:animMotion>
                                  </p:childTnLst>
                                </p:cTn>
                              </p:par>
                              <p:par>
                                <p:cTn id="25" presetID="10" presetClass="entr" presetSubtype="0" accel="50000" decel="50000" fill="hold" nodeType="withEffect">
                                  <p:stCondLst>
                                    <p:cond delay="0"/>
                                  </p:stCondLst>
                                  <p:childTnLst>
                                    <p:set>
                                      <p:cBhvr>
                                        <p:cTn id="26" dur="1" fill="hold">
                                          <p:stCondLst>
                                            <p:cond delay="0"/>
                                          </p:stCondLst>
                                        </p:cTn>
                                        <p:tgtEl>
                                          <p:spTgt spid="538"/>
                                        </p:tgtEl>
                                        <p:attrNameLst>
                                          <p:attrName>style.visibility</p:attrName>
                                        </p:attrNameLst>
                                      </p:cBhvr>
                                      <p:to>
                                        <p:strVal val="visible"/>
                                      </p:to>
                                    </p:set>
                                    <p:animEffect transition="in" filter="fade">
                                      <p:cBhvr>
                                        <p:cTn id="27" dur="900"/>
                                        <p:tgtEl>
                                          <p:spTgt spid="538"/>
                                        </p:tgtEl>
                                      </p:cBhvr>
                                    </p:animEffect>
                                  </p:childTnLst>
                                </p:cTn>
                              </p:par>
                              <p:par>
                                <p:cTn id="28" presetID="10" presetClass="entr" presetSubtype="0" accel="50000" decel="50000" fill="hold" nodeType="withEffect">
                                  <p:stCondLst>
                                    <p:cond delay="0"/>
                                  </p:stCondLst>
                                  <p:childTnLst>
                                    <p:set>
                                      <p:cBhvr>
                                        <p:cTn id="29" dur="1" fill="hold">
                                          <p:stCondLst>
                                            <p:cond delay="0"/>
                                          </p:stCondLst>
                                        </p:cTn>
                                        <p:tgtEl>
                                          <p:spTgt spid="539"/>
                                        </p:tgtEl>
                                        <p:attrNameLst>
                                          <p:attrName>style.visibility</p:attrName>
                                        </p:attrNameLst>
                                      </p:cBhvr>
                                      <p:to>
                                        <p:strVal val="visible"/>
                                      </p:to>
                                    </p:set>
                                    <p:animEffect transition="in" filter="fade">
                                      <p:cBhvr>
                                        <p:cTn id="30" dur="1500"/>
                                        <p:tgtEl>
                                          <p:spTgt spid="539"/>
                                        </p:tgtEl>
                                      </p:cBhvr>
                                    </p:animEffect>
                                  </p:childTnLst>
                                </p:cTn>
                              </p:par>
                              <p:par>
                                <p:cTn id="31" presetID="10" presetClass="entr" presetSubtype="0" accel="50000" decel="50000" fill="hold" nodeType="withEffect">
                                  <p:stCondLst>
                                    <p:cond delay="1140"/>
                                  </p:stCondLst>
                                  <p:childTnLst>
                                    <p:set>
                                      <p:cBhvr>
                                        <p:cTn id="32" dur="1" fill="hold">
                                          <p:stCondLst>
                                            <p:cond delay="0"/>
                                          </p:stCondLst>
                                        </p:cTn>
                                        <p:tgtEl>
                                          <p:spTgt spid="540"/>
                                        </p:tgtEl>
                                        <p:attrNameLst>
                                          <p:attrName>style.visibility</p:attrName>
                                        </p:attrNameLst>
                                      </p:cBhvr>
                                      <p:to>
                                        <p:strVal val="visible"/>
                                      </p:to>
                                    </p:set>
                                    <p:animEffect transition="in" filter="fade">
                                      <p:cBhvr>
                                        <p:cTn id="33" dur="900"/>
                                        <p:tgtEl>
                                          <p:spTgt spid="540"/>
                                        </p:tgtEl>
                                      </p:cBhvr>
                                    </p:animEffect>
                                  </p:childTnLst>
                                </p:cTn>
                              </p:par>
                              <p:par>
                                <p:cTn id="34" presetID="10" presetClass="entr" presetSubtype="0" accel="50000" decel="50000" fill="hold" nodeType="withEffect">
                                  <p:stCondLst>
                                    <p:cond delay="1140"/>
                                  </p:stCondLst>
                                  <p:childTnLst>
                                    <p:set>
                                      <p:cBhvr>
                                        <p:cTn id="35" dur="1" fill="hold">
                                          <p:stCondLst>
                                            <p:cond delay="0"/>
                                          </p:stCondLst>
                                        </p:cTn>
                                        <p:tgtEl>
                                          <p:spTgt spid="541"/>
                                        </p:tgtEl>
                                        <p:attrNameLst>
                                          <p:attrName>style.visibility</p:attrName>
                                        </p:attrNameLst>
                                      </p:cBhvr>
                                      <p:to>
                                        <p:strVal val="visible"/>
                                      </p:to>
                                    </p:set>
                                    <p:animEffect transition="in" filter="fade">
                                      <p:cBhvr>
                                        <p:cTn id="36" dur="900"/>
                                        <p:tgtEl>
                                          <p:spTgt spid="541"/>
                                        </p:tgtEl>
                                      </p:cBhvr>
                                    </p:animEffect>
                                  </p:childTnLst>
                                </p:cTn>
                              </p:par>
                              <p:par>
                                <p:cTn id="37" presetID="10" presetClass="entr" presetSubtype="0" accel="50000" decel="50000" fill="hold" nodeType="withEffect">
                                  <p:stCondLst>
                                    <p:cond delay="1000"/>
                                  </p:stCondLst>
                                  <p:childTnLst>
                                    <p:set>
                                      <p:cBhvr>
                                        <p:cTn id="38" dur="1" fill="hold">
                                          <p:stCondLst>
                                            <p:cond delay="0"/>
                                          </p:stCondLst>
                                        </p:cTn>
                                        <p:tgtEl>
                                          <p:spTgt spid="543"/>
                                        </p:tgtEl>
                                        <p:attrNameLst>
                                          <p:attrName>style.visibility</p:attrName>
                                        </p:attrNameLst>
                                      </p:cBhvr>
                                      <p:to>
                                        <p:strVal val="visible"/>
                                      </p:to>
                                    </p:set>
                                    <p:animEffect transition="in" filter="fade">
                                      <p:cBhvr>
                                        <p:cTn id="39" dur="900"/>
                                        <p:tgtEl>
                                          <p:spTgt spid="543"/>
                                        </p:tgtEl>
                                      </p:cBhvr>
                                    </p:animEffect>
                                  </p:childTnLst>
                                </p:cTn>
                              </p:par>
                              <p:par>
                                <p:cTn id="40" presetID="10" presetClass="entr" presetSubtype="0" accel="50000" decel="50000" fill="hold" nodeType="withEffect">
                                  <p:stCondLst>
                                    <p:cond delay="1000"/>
                                  </p:stCondLst>
                                  <p:childTnLst>
                                    <p:set>
                                      <p:cBhvr>
                                        <p:cTn id="41" dur="1" fill="hold">
                                          <p:stCondLst>
                                            <p:cond delay="0"/>
                                          </p:stCondLst>
                                        </p:cTn>
                                        <p:tgtEl>
                                          <p:spTgt spid="544"/>
                                        </p:tgtEl>
                                        <p:attrNameLst>
                                          <p:attrName>style.visibility</p:attrName>
                                        </p:attrNameLst>
                                      </p:cBhvr>
                                      <p:to>
                                        <p:strVal val="visible"/>
                                      </p:to>
                                    </p:set>
                                    <p:animEffect transition="in" filter="fade">
                                      <p:cBhvr>
                                        <p:cTn id="42" dur="900"/>
                                        <p:tgtEl>
                                          <p:spTgt spid="544"/>
                                        </p:tgtEl>
                                      </p:cBhvr>
                                    </p:animEffect>
                                  </p:childTnLst>
                                </p:cTn>
                              </p:par>
                              <p:par>
                                <p:cTn id="43" presetID="10" presetClass="entr" presetSubtype="0" accel="50000" decel="50000" fill="hold" nodeType="withEffect">
                                  <p:stCondLst>
                                    <p:cond delay="1140"/>
                                  </p:stCondLst>
                                  <p:childTnLst>
                                    <p:set>
                                      <p:cBhvr>
                                        <p:cTn id="44" dur="1" fill="hold">
                                          <p:stCondLst>
                                            <p:cond delay="0"/>
                                          </p:stCondLst>
                                        </p:cTn>
                                        <p:tgtEl>
                                          <p:spTgt spid="545"/>
                                        </p:tgtEl>
                                        <p:attrNameLst>
                                          <p:attrName>style.visibility</p:attrName>
                                        </p:attrNameLst>
                                      </p:cBhvr>
                                      <p:to>
                                        <p:strVal val="visible"/>
                                      </p:to>
                                    </p:set>
                                    <p:animEffect transition="in" filter="fade">
                                      <p:cBhvr>
                                        <p:cTn id="45" dur="900"/>
                                        <p:tgtEl>
                                          <p:spTgt spid="545"/>
                                        </p:tgtEl>
                                      </p:cBhvr>
                                    </p:animEffect>
                                  </p:childTnLst>
                                </p:cTn>
                              </p:par>
                              <p:par>
                                <p:cTn id="46" presetID="64" presetClass="path" presetSubtype="0" accel="50000" decel="50000" fill="hold" nodeType="withEffect">
                                  <p:stCondLst>
                                    <p:cond delay="1140"/>
                                  </p:stCondLst>
                                  <p:childTnLst>
                                    <p:animMotion origin="layout" path="M 0 0.04629867 L 0 2.3735895E-06 E" pathEditMode="relative" ptsTypes="">
                                      <p:cBhvr>
                                        <p:cTn id="47" dur="900" fill="hold"/>
                                        <p:tgtEl>
                                          <p:spTgt spid="545"/>
                                        </p:tgtEl>
                                        <p:attrNameLst>
                                          <p:attrName>ppt_x</p:attrName>
                                          <p:attrName>ppt_y</p:attrName>
                                        </p:attrNameLst>
                                      </p:cBhvr>
                                    </p:animMotion>
                                  </p:childTnLst>
                                </p:cTn>
                              </p:par>
                              <p:par>
                                <p:cTn id="48" presetID="10" presetClass="entr" presetSubtype="0" accel="50000" decel="50000" fill="hold" nodeType="withEffect">
                                  <p:stCondLst>
                                    <p:cond delay="1140"/>
                                  </p:stCondLst>
                                  <p:childTnLst>
                                    <p:set>
                                      <p:cBhvr>
                                        <p:cTn id="49" dur="1" fill="hold">
                                          <p:stCondLst>
                                            <p:cond delay="0"/>
                                          </p:stCondLst>
                                        </p:cTn>
                                        <p:tgtEl>
                                          <p:spTgt spid="547"/>
                                        </p:tgtEl>
                                        <p:attrNameLst>
                                          <p:attrName>style.visibility</p:attrName>
                                        </p:attrNameLst>
                                      </p:cBhvr>
                                      <p:to>
                                        <p:strVal val="visible"/>
                                      </p:to>
                                    </p:set>
                                    <p:animEffect transition="in" filter="fade">
                                      <p:cBhvr>
                                        <p:cTn id="50" dur="900"/>
                                        <p:tgtEl>
                                          <p:spTgt spid="547"/>
                                        </p:tgtEl>
                                      </p:cBhvr>
                                    </p:animEffect>
                                  </p:childTnLst>
                                </p:cTn>
                              </p:par>
                              <p:par>
                                <p:cTn id="51" presetID="10" presetClass="entr" presetSubtype="0" accel="50000" decel="50000" fill="hold" nodeType="withEffect">
                                  <p:stCondLst>
                                    <p:cond delay="1140"/>
                                  </p:stCondLst>
                                  <p:childTnLst>
                                    <p:set>
                                      <p:cBhvr>
                                        <p:cTn id="52" dur="1" fill="hold">
                                          <p:stCondLst>
                                            <p:cond delay="0"/>
                                          </p:stCondLst>
                                        </p:cTn>
                                        <p:tgtEl>
                                          <p:spTgt spid="548"/>
                                        </p:tgtEl>
                                        <p:attrNameLst>
                                          <p:attrName>style.visibility</p:attrName>
                                        </p:attrNameLst>
                                      </p:cBhvr>
                                      <p:to>
                                        <p:strVal val="visible"/>
                                      </p:to>
                                    </p:set>
                                    <p:animEffect transition="in" filter="fade">
                                      <p:cBhvr>
                                        <p:cTn id="53" dur="900"/>
                                        <p:tgtEl>
                                          <p:spTgt spid="548"/>
                                        </p:tgtEl>
                                      </p:cBhvr>
                                    </p:animEffect>
                                  </p:childTnLst>
                                </p:cTn>
                              </p:par>
                              <p:par>
                                <p:cTn id="54" presetID="10" presetClass="entr" presetSubtype="0" accel="50000" decel="50000" fill="hold" nodeType="withEffect">
                                  <p:stCondLst>
                                    <p:cond delay="1280"/>
                                  </p:stCondLst>
                                  <p:childTnLst>
                                    <p:set>
                                      <p:cBhvr>
                                        <p:cTn id="55" dur="1" fill="hold">
                                          <p:stCondLst>
                                            <p:cond delay="0"/>
                                          </p:stCondLst>
                                        </p:cTn>
                                        <p:tgtEl>
                                          <p:spTgt spid="549"/>
                                        </p:tgtEl>
                                        <p:attrNameLst>
                                          <p:attrName>style.visibility</p:attrName>
                                        </p:attrNameLst>
                                      </p:cBhvr>
                                      <p:to>
                                        <p:strVal val="visible"/>
                                      </p:to>
                                    </p:set>
                                    <p:animEffect transition="in" filter="fade">
                                      <p:cBhvr>
                                        <p:cTn id="56" dur="900"/>
                                        <p:tgtEl>
                                          <p:spTgt spid="549"/>
                                        </p:tgtEl>
                                      </p:cBhvr>
                                    </p:animEffect>
                                  </p:childTnLst>
                                </p:cTn>
                              </p:par>
                              <p:par>
                                <p:cTn id="57" presetID="64" presetClass="path" presetSubtype="0" accel="50000" decel="50000" fill="hold" nodeType="withEffect">
                                  <p:stCondLst>
                                    <p:cond delay="1280"/>
                                  </p:stCondLst>
                                  <p:childTnLst>
                                    <p:animMotion origin="layout" path="M 3.1789146E-08 0.046296354 L 3.1789146E-08 5.6514033E-08 E" pathEditMode="relative" ptsTypes="">
                                      <p:cBhvr>
                                        <p:cTn id="58" dur="900" fill="hold"/>
                                        <p:tgtEl>
                                          <p:spTgt spid="549"/>
                                        </p:tgtEl>
                                        <p:attrNameLst>
                                          <p:attrName>ppt_x</p:attrName>
                                          <p:attrName>ppt_y</p:attrName>
                                        </p:attrNameLst>
                                      </p:cBhvr>
                                    </p:animMotion>
                                  </p:childTnLst>
                                </p:cTn>
                              </p:par>
                              <p:par>
                                <p:cTn id="59" presetID="10" presetClass="entr" presetSubtype="0" accel="50000" decel="50000" fill="hold" nodeType="withEffect">
                                  <p:stCondLst>
                                    <p:cond delay="1280"/>
                                  </p:stCondLst>
                                  <p:childTnLst>
                                    <p:set>
                                      <p:cBhvr>
                                        <p:cTn id="60" dur="1" fill="hold">
                                          <p:stCondLst>
                                            <p:cond delay="0"/>
                                          </p:stCondLst>
                                        </p:cTn>
                                        <p:tgtEl>
                                          <p:spTgt spid="551"/>
                                        </p:tgtEl>
                                        <p:attrNameLst>
                                          <p:attrName>style.visibility</p:attrName>
                                        </p:attrNameLst>
                                      </p:cBhvr>
                                      <p:to>
                                        <p:strVal val="visible"/>
                                      </p:to>
                                    </p:set>
                                    <p:animEffect transition="in" filter="fade">
                                      <p:cBhvr>
                                        <p:cTn id="61" dur="900"/>
                                        <p:tgtEl>
                                          <p:spTgt spid="551"/>
                                        </p:tgtEl>
                                      </p:cBhvr>
                                    </p:animEffect>
                                  </p:childTnLst>
                                </p:cTn>
                              </p:par>
                              <p:par>
                                <p:cTn id="62" presetID="10" presetClass="entr" presetSubtype="0" accel="50000" decel="50000" fill="hold" nodeType="withEffect">
                                  <p:stCondLst>
                                    <p:cond delay="1280"/>
                                  </p:stCondLst>
                                  <p:childTnLst>
                                    <p:set>
                                      <p:cBhvr>
                                        <p:cTn id="63" dur="1" fill="hold">
                                          <p:stCondLst>
                                            <p:cond delay="0"/>
                                          </p:stCondLst>
                                        </p:cTn>
                                        <p:tgtEl>
                                          <p:spTgt spid="552"/>
                                        </p:tgtEl>
                                        <p:attrNameLst>
                                          <p:attrName>style.visibility</p:attrName>
                                        </p:attrNameLst>
                                      </p:cBhvr>
                                      <p:to>
                                        <p:strVal val="visible"/>
                                      </p:to>
                                    </p:set>
                                    <p:animEffect transition="in" filter="fade">
                                      <p:cBhvr>
                                        <p:cTn id="64" dur="900"/>
                                        <p:tgtEl>
                                          <p:spTgt spid="552"/>
                                        </p:tgtEl>
                                      </p:cBhvr>
                                    </p:animEffect>
                                  </p:childTnLst>
                                </p:cTn>
                              </p:par>
                              <p:par>
                                <p:cTn id="65" presetID="10" presetClass="entr" presetSubtype="0" accel="50000" decel="50000" fill="hold" nodeType="withEffect">
                                  <p:stCondLst>
                                    <p:cond delay="1420"/>
                                  </p:stCondLst>
                                  <p:childTnLst>
                                    <p:set>
                                      <p:cBhvr>
                                        <p:cTn id="66" dur="1" fill="hold">
                                          <p:stCondLst>
                                            <p:cond delay="0"/>
                                          </p:stCondLst>
                                        </p:cTn>
                                        <p:tgtEl>
                                          <p:spTgt spid="553"/>
                                        </p:tgtEl>
                                        <p:attrNameLst>
                                          <p:attrName>style.visibility</p:attrName>
                                        </p:attrNameLst>
                                      </p:cBhvr>
                                      <p:to>
                                        <p:strVal val="visible"/>
                                      </p:to>
                                    </p:set>
                                    <p:animEffect transition="in" filter="fade">
                                      <p:cBhvr>
                                        <p:cTn id="67" dur="900"/>
                                        <p:tgtEl>
                                          <p:spTgt spid="553"/>
                                        </p:tgtEl>
                                      </p:cBhvr>
                                    </p:animEffect>
                                  </p:childTnLst>
                                </p:cTn>
                              </p:par>
                              <p:par>
                                <p:cTn id="68" presetID="64" presetClass="path" presetSubtype="0" accel="50000" decel="50000" fill="hold" nodeType="withEffect">
                                  <p:stCondLst>
                                    <p:cond delay="1420"/>
                                  </p:stCondLst>
                                  <p:childTnLst>
                                    <p:animMotion origin="layout" path="M 0 0.04629867 L 0 2.3735895E-06 E" pathEditMode="relative" ptsTypes="">
                                      <p:cBhvr>
                                        <p:cTn id="69" dur="900" fill="hold"/>
                                        <p:tgtEl>
                                          <p:spTgt spid="553"/>
                                        </p:tgtEl>
                                        <p:attrNameLst>
                                          <p:attrName>ppt_x</p:attrName>
                                          <p:attrName>ppt_y</p:attrName>
                                        </p:attrNameLst>
                                      </p:cBhvr>
                                    </p:animMotion>
                                  </p:childTnLst>
                                </p:cTn>
                              </p:par>
                              <p:par>
                                <p:cTn id="70" presetID="10" presetClass="entr" presetSubtype="0" accel="50000" decel="50000" fill="hold" nodeType="withEffect">
                                  <p:stCondLst>
                                    <p:cond delay="1420"/>
                                  </p:stCondLst>
                                  <p:childTnLst>
                                    <p:set>
                                      <p:cBhvr>
                                        <p:cTn id="71" dur="1" fill="hold">
                                          <p:stCondLst>
                                            <p:cond delay="0"/>
                                          </p:stCondLst>
                                        </p:cTn>
                                        <p:tgtEl>
                                          <p:spTgt spid="555"/>
                                        </p:tgtEl>
                                        <p:attrNameLst>
                                          <p:attrName>style.visibility</p:attrName>
                                        </p:attrNameLst>
                                      </p:cBhvr>
                                      <p:to>
                                        <p:strVal val="visible"/>
                                      </p:to>
                                    </p:set>
                                    <p:animEffect transition="in" filter="fade">
                                      <p:cBhvr>
                                        <p:cTn id="72" dur="900"/>
                                        <p:tgtEl>
                                          <p:spTgt spid="555"/>
                                        </p:tgtEl>
                                      </p:cBhvr>
                                    </p:animEffect>
                                  </p:childTnLst>
                                </p:cTn>
                              </p:par>
                              <p:par>
                                <p:cTn id="73" presetID="10" presetClass="entr" presetSubtype="0" accel="50000" decel="50000" fill="hold" nodeType="withEffect">
                                  <p:stCondLst>
                                    <p:cond delay="1420"/>
                                  </p:stCondLst>
                                  <p:childTnLst>
                                    <p:set>
                                      <p:cBhvr>
                                        <p:cTn id="74" dur="1" fill="hold">
                                          <p:stCondLst>
                                            <p:cond delay="0"/>
                                          </p:stCondLst>
                                        </p:cTn>
                                        <p:tgtEl>
                                          <p:spTgt spid="556"/>
                                        </p:tgtEl>
                                        <p:attrNameLst>
                                          <p:attrName>style.visibility</p:attrName>
                                        </p:attrNameLst>
                                      </p:cBhvr>
                                      <p:to>
                                        <p:strVal val="visible"/>
                                      </p:to>
                                    </p:set>
                                    <p:animEffect transition="in" filter="fade">
                                      <p:cBhvr>
                                        <p:cTn id="75" dur="900"/>
                                        <p:tgtEl>
                                          <p:spTgt spid="556"/>
                                        </p:tgtEl>
                                      </p:cBhvr>
                                    </p:animEffect>
                                  </p:childTnLst>
                                </p:cTn>
                              </p:par>
                              <p:par>
                                <p:cTn id="76" presetID="10" presetClass="entr" presetSubtype="0" accel="50000" decel="50000" fill="hold" nodeType="withEffect">
                                  <p:stCondLst>
                                    <p:cond delay="300"/>
                                  </p:stCondLst>
                                  <p:childTnLst>
                                    <p:set>
                                      <p:cBhvr>
                                        <p:cTn id="77" dur="1" fill="hold">
                                          <p:stCondLst>
                                            <p:cond delay="0"/>
                                          </p:stCondLst>
                                        </p:cTn>
                                        <p:tgtEl>
                                          <p:spTgt spid="557"/>
                                        </p:tgtEl>
                                        <p:attrNameLst>
                                          <p:attrName>style.visibility</p:attrName>
                                        </p:attrNameLst>
                                      </p:cBhvr>
                                      <p:to>
                                        <p:strVal val="visible"/>
                                      </p:to>
                                    </p:set>
                                    <p:animEffect transition="in" filter="fade">
                                      <p:cBhvr>
                                        <p:cTn id="78" dur="1200"/>
                                        <p:tgtEl>
                                          <p:spTgt spid="557"/>
                                        </p:tgtEl>
                                      </p:cBhvr>
                                    </p:animEffect>
                                  </p:childTnLst>
                                </p:cTn>
                              </p:par>
                              <p:par>
                                <p:cTn id="79" presetID="64" presetClass="path" presetSubtype="0" accel="50000" decel="50000" fill="hold" nodeType="withEffect">
                                  <p:stCondLst>
                                    <p:cond delay="300"/>
                                  </p:stCondLst>
                                  <p:childTnLst>
                                    <p:animMotion origin="layout" path="M 0 0.046293978 L 0 -2.3170753E-06 E" pathEditMode="relative" ptsTypes="">
                                      <p:cBhvr>
                                        <p:cTn id="80" dur="1200" fill="hold"/>
                                        <p:tgtEl>
                                          <p:spTgt spid="557"/>
                                        </p:tgtEl>
                                        <p:attrNameLst>
                                          <p:attrName>ppt_x</p:attrName>
                                          <p:attrName>ppt_y</p:attrName>
                                        </p:attrNameLst>
                                      </p:cBhvr>
                                    </p:animMotion>
                                  </p:childTnLst>
                                </p:cTn>
                              </p:par>
                              <p:par>
                                <p:cTn id="81" presetID="10" presetClass="entr" presetSubtype="0" accel="50000" decel="50000" fill="hold" nodeType="withEffect">
                                  <p:stCondLst>
                                    <p:cond delay="400"/>
                                  </p:stCondLst>
                                  <p:childTnLst>
                                    <p:set>
                                      <p:cBhvr>
                                        <p:cTn id="82" dur="1" fill="hold">
                                          <p:stCondLst>
                                            <p:cond delay="0"/>
                                          </p:stCondLst>
                                        </p:cTn>
                                        <p:tgtEl>
                                          <p:spTgt spid="559"/>
                                        </p:tgtEl>
                                        <p:attrNameLst>
                                          <p:attrName>style.visibility</p:attrName>
                                        </p:attrNameLst>
                                      </p:cBhvr>
                                      <p:to>
                                        <p:strVal val="visible"/>
                                      </p:to>
                                    </p:set>
                                    <p:animEffect transition="in" filter="fade">
                                      <p:cBhvr>
                                        <p:cTn id="83" dur="1200"/>
                                        <p:tgtEl>
                                          <p:spTgt spid="559"/>
                                        </p:tgtEl>
                                      </p:cBhvr>
                                    </p:animEffect>
                                  </p:childTnLst>
                                </p:cTn>
                              </p:par>
                              <p:par>
                                <p:cTn id="84" presetID="64" presetClass="path" presetSubtype="0" accel="50000" decel="50000" fill="hold" nodeType="withEffect">
                                  <p:stCondLst>
                                    <p:cond delay="400"/>
                                  </p:stCondLst>
                                  <p:childTnLst>
                                    <p:animMotion origin="layout" path="M 0 0.046296295 L 0 0 E" pathEditMode="relative" ptsTypes="">
                                      <p:cBhvr>
                                        <p:cTn id="85" dur="1200" fill="hold"/>
                                        <p:tgtEl>
                                          <p:spTgt spid="5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p:bldP spid="532" grpId="0"/>
      <p:bldP spid="534" grpId="0"/>
      <p:bldP spid="536" grpId="0"/>
      <p:bldP spid="538" grpId="0"/>
      <p:bldP spid="539" grpId="0"/>
      <p:bldP spid="540" grpId="0"/>
      <p:bldP spid="541" grpId="0"/>
      <p:bldP spid="543" grpId="0"/>
      <p:bldP spid="544" grpId="0"/>
      <p:bldP spid="545" grpId="0"/>
      <p:bldP spid="547" grpId="0"/>
      <p:bldP spid="548" grpId="0"/>
      <p:bldP spid="549" grpId="0"/>
      <p:bldP spid="551" grpId="0"/>
      <p:bldP spid="552" grpId="0"/>
      <p:bldP spid="553" grpId="0"/>
      <p:bldP spid="555" grpId="0"/>
      <p:bldP spid="556" grpId="0"/>
      <p:bldP spid="557" grpId="0"/>
      <p:bldP spid="5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56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56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6800850"/>
            <a:ext cx="4381500" cy="3486150"/>
          </a:xfrm>
          <a:prstGeom prst="rect">
            <a:avLst/>
          </a:prstGeom>
        </p:spPr>
      </p:pic>
      <p:pic>
        <p:nvPicPr>
          <p:cNvPr id="56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8915781"/>
            <a:ext cx="228600" cy="228600"/>
          </a:xfrm>
          <a:prstGeom prst="rect">
            <a:avLst/>
          </a:prstGeom>
        </p:spPr>
      </p:pic>
      <p:pic>
        <p:nvPicPr>
          <p:cNvPr id="5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400050" y="9297448"/>
            <a:ext cx="228600" cy="228600"/>
          </a:xfrm>
          <a:prstGeom prst="rect">
            <a:avLst/>
          </a:prstGeom>
        </p:spPr>
      </p:pic>
      <p:pic>
        <p:nvPicPr>
          <p:cNvPr id="5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62000" y="1943100"/>
            <a:ext cx="16764000" cy="7620000"/>
          </a:xfrm>
          <a:prstGeom prst="rect">
            <a:avLst/>
          </a:prstGeom>
        </p:spPr>
      </p:pic>
      <p:pic>
        <p:nvPicPr>
          <p:cNvPr id="573"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7FA1D7CF-3DFC-4572-B1D3-5F9901F5C458}">
                <asvg:svgBlip xmlns="" xmlns:a16="http://schemas.microsoft.com/office/drawing/2014/main" xmlns:a14="http://schemas.microsoft.com/office/drawing/2010/main" xmlns:p14="http://schemas.microsoft.com/office/powerpoint/2010/main" xmlns:asvg="http://schemas.microsoft.com/office/drawing/2016/SVG/main" r:embed="rId209"/>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295400" y="2476500"/>
            <a:ext cx="7848600" cy="6553200"/>
          </a:xfrm>
          <a:prstGeom prst="rect">
            <a:avLst/>
          </a:prstGeom>
        </p:spPr>
      </p:pic>
      <p:sp>
        <p:nvSpPr>
          <p:cNvPr id="574" name="Primary Heading-0">
            <a:extLst>
              <a:ext uri="{FF2B5EF4-FFF2-40B4-BE49-F238E27FC236}">
                <a16:creationId xmlns:a16="http://schemas.microsoft.com/office/drawing/2014/main" id="{111B4A49-B930-4A89-A1CD-6CA2B3D95AED}"/>
              </a:ext>
            </a:extLst>
          </p:cNvPr>
          <p:cNvSpPr txBox="1"/>
          <p:nvPr/>
        </p:nvSpPr>
        <p:spPr>
          <a:xfrm>
            <a:off x="9156002" y="2720530"/>
            <a:ext cx="7872412"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Expert Implementation</a:t>
            </a:r>
          </a:p>
        </p:txBody>
      </p:sp>
      <p:sp>
        <p:nvSpPr>
          <p:cNvPr id="576" name="Description of a primary heading-0">
            <a:extLst>
              <a:ext uri="{FF2B5EF4-FFF2-40B4-BE49-F238E27FC236}">
                <a16:creationId xmlns:a16="http://schemas.microsoft.com/office/drawing/2014/main" id="{111B4A49-B930-4A89-A1CD-6CA2B3D95AED}"/>
              </a:ext>
            </a:extLst>
          </p:cNvPr>
          <p:cNvSpPr txBox="1"/>
          <p:nvPr/>
        </p:nvSpPr>
        <p:spPr>
          <a:xfrm>
            <a:off x="9156002" y="3196780"/>
            <a:ext cx="7872412" cy="6762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Tailor Netsuite cloud ERP solutions to streamline your business processes effectively.</a:t>
            </a:r>
          </a:p>
        </p:txBody>
      </p:sp>
      <p:sp>
        <p:nvSpPr>
          <p:cNvPr id="578" name="Primary Heading-1">
            <a:extLst>
              <a:ext uri="{FF2B5EF4-FFF2-40B4-BE49-F238E27FC236}">
                <a16:creationId xmlns:a16="http://schemas.microsoft.com/office/drawing/2014/main" id="{111B4A49-B930-4A89-A1CD-6CA2B3D95AED}"/>
              </a:ext>
            </a:extLst>
          </p:cNvPr>
          <p:cNvSpPr txBox="1"/>
          <p:nvPr/>
        </p:nvSpPr>
        <p:spPr>
          <a:xfrm>
            <a:off x="8784717" y="4358926"/>
            <a:ext cx="824388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Seamless Integration</a:t>
            </a:r>
          </a:p>
        </p:txBody>
      </p:sp>
      <p:sp>
        <p:nvSpPr>
          <p:cNvPr id="580" name="Description of a primary heading-1">
            <a:extLst>
              <a:ext uri="{FF2B5EF4-FFF2-40B4-BE49-F238E27FC236}">
                <a16:creationId xmlns:a16="http://schemas.microsoft.com/office/drawing/2014/main" id="{111B4A49-B930-4A89-A1CD-6CA2B3D95AED}"/>
              </a:ext>
            </a:extLst>
          </p:cNvPr>
          <p:cNvSpPr txBox="1"/>
          <p:nvPr/>
        </p:nvSpPr>
        <p:spPr>
          <a:xfrm>
            <a:off x="8784717" y="4835176"/>
            <a:ext cx="8243888" cy="6762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Effortlessly integrate Netsuite with existing digital platforms for unified operations.</a:t>
            </a:r>
          </a:p>
        </p:txBody>
      </p:sp>
      <p:sp>
        <p:nvSpPr>
          <p:cNvPr id="582" name="Primary Heading-2">
            <a:extLst>
              <a:ext uri="{FF2B5EF4-FFF2-40B4-BE49-F238E27FC236}">
                <a16:creationId xmlns:a16="http://schemas.microsoft.com/office/drawing/2014/main" id="{111B4A49-B930-4A89-A1CD-6CA2B3D95AED}"/>
              </a:ext>
            </a:extLst>
          </p:cNvPr>
          <p:cNvSpPr txBox="1"/>
          <p:nvPr/>
        </p:nvSpPr>
        <p:spPr>
          <a:xfrm>
            <a:off x="8041958" y="5997226"/>
            <a:ext cx="898683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Operational Efficiency</a:t>
            </a:r>
          </a:p>
        </p:txBody>
      </p:sp>
      <p:sp>
        <p:nvSpPr>
          <p:cNvPr id="584" name="Description of a primary heading-2">
            <a:extLst>
              <a:ext uri="{FF2B5EF4-FFF2-40B4-BE49-F238E27FC236}">
                <a16:creationId xmlns:a16="http://schemas.microsoft.com/office/drawing/2014/main" id="{111B4A49-B930-4A89-A1CD-6CA2B3D95AED}"/>
              </a:ext>
            </a:extLst>
          </p:cNvPr>
          <p:cNvSpPr txBox="1"/>
          <p:nvPr/>
        </p:nvSpPr>
        <p:spPr>
          <a:xfrm>
            <a:off x="8041958" y="6473476"/>
            <a:ext cx="8986838" cy="6762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Enhance financial management, inventory control, and supply chain operations significantly.</a:t>
            </a:r>
          </a:p>
        </p:txBody>
      </p:sp>
      <p:sp>
        <p:nvSpPr>
          <p:cNvPr id="586" name="Primary Heading-3">
            <a:extLst>
              <a:ext uri="{FF2B5EF4-FFF2-40B4-BE49-F238E27FC236}">
                <a16:creationId xmlns:a16="http://schemas.microsoft.com/office/drawing/2014/main" id="{111B4A49-B930-4A89-A1CD-6CA2B3D95AED}"/>
              </a:ext>
            </a:extLst>
          </p:cNvPr>
          <p:cNvSpPr txBox="1"/>
          <p:nvPr/>
        </p:nvSpPr>
        <p:spPr>
          <a:xfrm>
            <a:off x="7288244" y="7801261"/>
            <a:ext cx="8101012"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Real-Time Insights</a:t>
            </a:r>
          </a:p>
        </p:txBody>
      </p:sp>
      <p:sp>
        <p:nvSpPr>
          <p:cNvPr id="588" name="Description of a primary heading-3">
            <a:extLst>
              <a:ext uri="{FF2B5EF4-FFF2-40B4-BE49-F238E27FC236}">
                <a16:creationId xmlns:a16="http://schemas.microsoft.com/office/drawing/2014/main" id="{111B4A49-B930-4A89-A1CD-6CA2B3D95AED}"/>
              </a:ext>
            </a:extLst>
          </p:cNvPr>
          <p:cNvSpPr txBox="1"/>
          <p:nvPr/>
        </p:nvSpPr>
        <p:spPr>
          <a:xfrm>
            <a:off x="7288244" y="8277511"/>
            <a:ext cx="8101012" cy="3429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Utilize automated reporting and analytics to empower strategic decision-making.</a:t>
            </a:r>
          </a:p>
        </p:txBody>
      </p:sp>
      <p:sp>
        <p:nvSpPr>
          <p:cNvPr id="590" name="Click here to edit title-455">
            <a:extLst>
              <a:ext uri="{FF2B5EF4-FFF2-40B4-BE49-F238E27FC236}">
                <a16:creationId xmlns:a16="http://schemas.microsoft.com/office/drawing/2014/main" id="{111B4A49-B930-4A89-A1CD-6CA2B3D95AED}"/>
              </a:ext>
            </a:extLst>
          </p:cNvPr>
          <p:cNvSpPr txBox="1"/>
          <p:nvPr/>
        </p:nvSpPr>
        <p:spPr>
          <a:xfrm>
            <a:off x="762000" y="728091"/>
            <a:ext cx="16797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FFFFFF">
                    <a:alpha val="100000"/>
                  </a:srgbClr>
                </a:solidFill>
                <a:latin typeface="Poppins SemiBold" panose="00000700000000000000" pitchFamily="2" charset="0"/>
              </a:rPr>
              <a:t>Netsuite Integration Solutions</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1200"/>
                                        <p:tgtEl>
                                          <p:spTgt spid="564"/>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564"/>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566"/>
                                        </p:tgtEl>
                                        <p:attrNameLst>
                                          <p:attrName>style.visibility</p:attrName>
                                        </p:attrNameLst>
                                      </p:cBhvr>
                                      <p:to>
                                        <p:strVal val="visible"/>
                                      </p:to>
                                    </p:set>
                                    <p:animEffect transition="in" filter="fade">
                                      <p:cBhvr>
                                        <p:cTn id="12" dur="1200"/>
                                        <p:tgtEl>
                                          <p:spTgt spid="566"/>
                                        </p:tgtEl>
                                      </p:cBhvr>
                                    </p:animEffect>
                                  </p:childTnLst>
                                </p:cTn>
                              </p:par>
                              <p:par>
                                <p:cTn id="13" presetID="64" presetClass="path" presetSubtype="0" accel="50000" decel="50000" fill="hold" nodeType="withEffect">
                                  <p:stCondLst>
                                    <p:cond delay="0"/>
                                  </p:stCondLst>
                                  <p:childTnLst>
                                    <p:animMotion origin="layout" path="M 0 0.074074075 L 0 0 E" pathEditMode="relative" ptsTypes="">
                                      <p:cBhvr>
                                        <p:cTn id="14" dur="1200" fill="hold"/>
                                        <p:tgtEl>
                                          <p:spTgt spid="566"/>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568"/>
                                        </p:tgtEl>
                                        <p:attrNameLst>
                                          <p:attrName>style.visibility</p:attrName>
                                        </p:attrNameLst>
                                      </p:cBhvr>
                                      <p:to>
                                        <p:strVal val="visible"/>
                                      </p:to>
                                    </p:set>
                                    <p:animEffect transition="in" filter="fade">
                                      <p:cBhvr>
                                        <p:cTn id="17" dur="1200"/>
                                        <p:tgtEl>
                                          <p:spTgt spid="568"/>
                                        </p:tgtEl>
                                      </p:cBhvr>
                                    </p:animEffect>
                                  </p:childTnLst>
                                </p:cTn>
                              </p:par>
                              <p:par>
                                <p:cTn id="18" presetID="64" presetClass="path" presetSubtype="0" accel="50000" decel="50000" fill="hold" nodeType="withEffect">
                                  <p:stCondLst>
                                    <p:cond delay="0"/>
                                  </p:stCondLst>
                                  <p:childTnLst>
                                    <p:animMotion origin="layout" path="M 0 0.07407176 L 0 -2.3170753E-06 E" pathEditMode="relative" ptsTypes="">
                                      <p:cBhvr>
                                        <p:cTn id="19" dur="1200" fill="hold"/>
                                        <p:tgtEl>
                                          <p:spTgt spid="568"/>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1200"/>
                                        <p:tgtEl>
                                          <p:spTgt spid="570"/>
                                        </p:tgtEl>
                                      </p:cBhvr>
                                    </p:animEffect>
                                  </p:childTnLst>
                                </p:cTn>
                              </p:par>
                              <p:par>
                                <p:cTn id="23" presetID="64" presetClass="path" presetSubtype="0" accel="50000" decel="50000" fill="hold" nodeType="withEffect">
                                  <p:stCondLst>
                                    <p:cond delay="0"/>
                                  </p:stCondLst>
                                  <p:childTnLst>
                                    <p:animMotion origin="layout" path="M 0 0.07407645 L 0 2.3735895E-06 E" pathEditMode="relative" ptsTypes="">
                                      <p:cBhvr>
                                        <p:cTn id="24" dur="1200" fill="hold"/>
                                        <p:tgtEl>
                                          <p:spTgt spid="570"/>
                                        </p:tgtEl>
                                        <p:attrNameLst>
                                          <p:attrName>ppt_x</p:attrName>
                                          <p:attrName>ppt_y</p:attrName>
                                        </p:attrNameLst>
                                      </p:cBhvr>
                                    </p:animMotion>
                                  </p:childTnLst>
                                </p:cTn>
                              </p:par>
                              <p:par>
                                <p:cTn id="25" presetID="10" presetClass="entr" presetSubtype="0" accel="50000" decel="50000" fill="hold" nodeType="withEffect">
                                  <p:stCondLst>
                                    <p:cond delay="0"/>
                                  </p:stCondLst>
                                  <p:childTnLst>
                                    <p:set>
                                      <p:cBhvr>
                                        <p:cTn id="26" dur="1" fill="hold">
                                          <p:stCondLst>
                                            <p:cond delay="0"/>
                                          </p:stCondLst>
                                        </p:cTn>
                                        <p:tgtEl>
                                          <p:spTgt spid="572"/>
                                        </p:tgtEl>
                                        <p:attrNameLst>
                                          <p:attrName>style.visibility</p:attrName>
                                        </p:attrNameLst>
                                      </p:cBhvr>
                                      <p:to>
                                        <p:strVal val="visible"/>
                                      </p:to>
                                    </p:set>
                                    <p:animEffect transition="in" filter="fade">
                                      <p:cBhvr>
                                        <p:cTn id="27" dur="900"/>
                                        <p:tgtEl>
                                          <p:spTgt spid="572"/>
                                        </p:tgtEl>
                                      </p:cBhvr>
                                    </p:animEffect>
                                  </p:childTnLst>
                                </p:cTn>
                              </p:par>
                              <p:par>
                                <p:cTn id="28" presetID="10" presetClass="entr" presetSubtype="0" accel="50000" decel="50000" fill="hold" nodeType="withEffect">
                                  <p:stCondLst>
                                    <p:cond delay="0"/>
                                  </p:stCondLst>
                                  <p:childTnLst>
                                    <p:set>
                                      <p:cBhvr>
                                        <p:cTn id="29" dur="1" fill="hold">
                                          <p:stCondLst>
                                            <p:cond delay="0"/>
                                          </p:stCondLst>
                                        </p:cTn>
                                        <p:tgtEl>
                                          <p:spTgt spid="573"/>
                                        </p:tgtEl>
                                        <p:attrNameLst>
                                          <p:attrName>style.visibility</p:attrName>
                                        </p:attrNameLst>
                                      </p:cBhvr>
                                      <p:to>
                                        <p:strVal val="visible"/>
                                      </p:to>
                                    </p:set>
                                    <p:animEffect transition="in" filter="fade">
                                      <p:cBhvr>
                                        <p:cTn id="30" dur="1500"/>
                                        <p:tgtEl>
                                          <p:spTgt spid="573"/>
                                        </p:tgtEl>
                                      </p:cBhvr>
                                    </p:animEffect>
                                  </p:childTnLst>
                                </p:cTn>
                              </p:par>
                              <p:par>
                                <p:cTn id="31" presetID="10" presetClass="entr" presetSubtype="0" accel="50000" decel="50000" fill="hold" nodeType="withEffect">
                                  <p:stCondLst>
                                    <p:cond delay="1000"/>
                                  </p:stCondLst>
                                  <p:childTnLst>
                                    <p:set>
                                      <p:cBhvr>
                                        <p:cTn id="32" dur="1" fill="hold">
                                          <p:stCondLst>
                                            <p:cond delay="0"/>
                                          </p:stCondLst>
                                        </p:cTn>
                                        <p:tgtEl>
                                          <p:spTgt spid="574"/>
                                        </p:tgtEl>
                                        <p:attrNameLst>
                                          <p:attrName>style.visibility</p:attrName>
                                        </p:attrNameLst>
                                      </p:cBhvr>
                                      <p:to>
                                        <p:strVal val="visible"/>
                                      </p:to>
                                    </p:set>
                                    <p:animEffect transition="in" filter="fade">
                                      <p:cBhvr>
                                        <p:cTn id="33" dur="900"/>
                                        <p:tgtEl>
                                          <p:spTgt spid="574"/>
                                        </p:tgtEl>
                                      </p:cBhvr>
                                    </p:animEffect>
                                  </p:childTnLst>
                                </p:cTn>
                              </p:par>
                              <p:par>
                                <p:cTn id="34" presetID="64" presetClass="path" presetSubtype="0" accel="50000" decel="50000" fill="hold" nodeType="withEffect">
                                  <p:stCondLst>
                                    <p:cond delay="1000"/>
                                  </p:stCondLst>
                                  <p:childTnLst>
                                    <p:animMotion origin="layout" path="M 1.3033549E-06 0.04630093 L 1.3033549E-06 4.6341506E-06 E" pathEditMode="relative" ptsTypes="">
                                      <p:cBhvr>
                                        <p:cTn id="35" dur="900" fill="hold"/>
                                        <p:tgtEl>
                                          <p:spTgt spid="574"/>
                                        </p:tgtEl>
                                        <p:attrNameLst>
                                          <p:attrName>ppt_x</p:attrName>
                                          <p:attrName>ppt_y</p:attrName>
                                        </p:attrNameLst>
                                      </p:cBhvr>
                                    </p:animMotion>
                                  </p:childTnLst>
                                </p:cTn>
                              </p:par>
                              <p:par>
                                <p:cTn id="36" presetID="10" presetClass="entr" presetSubtype="0" accel="50000" decel="50000" fill="hold" nodeType="withEffect">
                                  <p:stCondLst>
                                    <p:cond delay="1000"/>
                                  </p:stCondLst>
                                  <p:childTnLst>
                                    <p:set>
                                      <p:cBhvr>
                                        <p:cTn id="37" dur="1" fill="hold">
                                          <p:stCondLst>
                                            <p:cond delay="0"/>
                                          </p:stCondLst>
                                        </p:cTn>
                                        <p:tgtEl>
                                          <p:spTgt spid="576"/>
                                        </p:tgtEl>
                                        <p:attrNameLst>
                                          <p:attrName>style.visibility</p:attrName>
                                        </p:attrNameLst>
                                      </p:cBhvr>
                                      <p:to>
                                        <p:strVal val="visible"/>
                                      </p:to>
                                    </p:set>
                                    <p:animEffect transition="in" filter="fade">
                                      <p:cBhvr>
                                        <p:cTn id="38" dur="900"/>
                                        <p:tgtEl>
                                          <p:spTgt spid="576"/>
                                        </p:tgtEl>
                                      </p:cBhvr>
                                    </p:animEffect>
                                  </p:childTnLst>
                                </p:cTn>
                              </p:par>
                              <p:par>
                                <p:cTn id="39" presetID="64" presetClass="path" presetSubtype="0" accel="50000" decel="50000" fill="hold" nodeType="withEffect">
                                  <p:stCondLst>
                                    <p:cond delay="1000"/>
                                  </p:stCondLst>
                                  <p:childTnLst>
                                    <p:animMotion origin="layout" path="M 1.3033549E-06 0.04630093 L 1.3033549E-06 4.6341506E-06 E" pathEditMode="relative" ptsTypes="">
                                      <p:cBhvr>
                                        <p:cTn id="40" dur="900" fill="hold"/>
                                        <p:tgtEl>
                                          <p:spTgt spid="576"/>
                                        </p:tgtEl>
                                        <p:attrNameLst>
                                          <p:attrName>ppt_x</p:attrName>
                                          <p:attrName>ppt_y</p:attrName>
                                        </p:attrNameLst>
                                      </p:cBhvr>
                                    </p:animMotion>
                                  </p:childTnLst>
                                </p:cTn>
                              </p:par>
                              <p:par>
                                <p:cTn id="41" presetID="10" presetClass="entr" presetSubtype="0" accel="50000" decel="50000" fill="hold" nodeType="withEffect">
                                  <p:stCondLst>
                                    <p:cond delay="1140"/>
                                  </p:stCondLst>
                                  <p:childTnLst>
                                    <p:set>
                                      <p:cBhvr>
                                        <p:cTn id="42" dur="1" fill="hold">
                                          <p:stCondLst>
                                            <p:cond delay="0"/>
                                          </p:stCondLst>
                                        </p:cTn>
                                        <p:tgtEl>
                                          <p:spTgt spid="578"/>
                                        </p:tgtEl>
                                        <p:attrNameLst>
                                          <p:attrName>style.visibility</p:attrName>
                                        </p:attrNameLst>
                                      </p:cBhvr>
                                      <p:to>
                                        <p:strVal val="visible"/>
                                      </p:to>
                                    </p:set>
                                    <p:animEffect transition="in" filter="fade">
                                      <p:cBhvr>
                                        <p:cTn id="43" dur="900"/>
                                        <p:tgtEl>
                                          <p:spTgt spid="578"/>
                                        </p:tgtEl>
                                      </p:cBhvr>
                                    </p:animEffect>
                                  </p:childTnLst>
                                </p:cTn>
                              </p:par>
                              <p:par>
                                <p:cTn id="44" presetID="64" presetClass="path" presetSubtype="0" accel="50000" decel="50000" fill="hold" nodeType="withEffect">
                                  <p:stCondLst>
                                    <p:cond delay="1140"/>
                                  </p:stCondLst>
                                  <p:childTnLst>
                                    <p:animMotion origin="layout" path="M -2.6067098E-06 0.04629166 L -2.6067098E-06 -4.6341506E-06 E" pathEditMode="relative" ptsTypes="">
                                      <p:cBhvr>
                                        <p:cTn id="45" dur="900" fill="hold"/>
                                        <p:tgtEl>
                                          <p:spTgt spid="578"/>
                                        </p:tgtEl>
                                        <p:attrNameLst>
                                          <p:attrName>ppt_x</p:attrName>
                                          <p:attrName>ppt_y</p:attrName>
                                        </p:attrNameLst>
                                      </p:cBhvr>
                                    </p:animMotion>
                                  </p:childTnLst>
                                </p:cTn>
                              </p:par>
                              <p:par>
                                <p:cTn id="46" presetID="10" presetClass="entr" presetSubtype="0" accel="50000" decel="50000" fill="hold" nodeType="withEffect">
                                  <p:stCondLst>
                                    <p:cond delay="1140"/>
                                  </p:stCondLst>
                                  <p:childTnLst>
                                    <p:set>
                                      <p:cBhvr>
                                        <p:cTn id="47" dur="1" fill="hold">
                                          <p:stCondLst>
                                            <p:cond delay="0"/>
                                          </p:stCondLst>
                                        </p:cTn>
                                        <p:tgtEl>
                                          <p:spTgt spid="580"/>
                                        </p:tgtEl>
                                        <p:attrNameLst>
                                          <p:attrName>style.visibility</p:attrName>
                                        </p:attrNameLst>
                                      </p:cBhvr>
                                      <p:to>
                                        <p:strVal val="visible"/>
                                      </p:to>
                                    </p:set>
                                    <p:animEffect transition="in" filter="fade">
                                      <p:cBhvr>
                                        <p:cTn id="48" dur="900"/>
                                        <p:tgtEl>
                                          <p:spTgt spid="580"/>
                                        </p:tgtEl>
                                      </p:cBhvr>
                                    </p:animEffect>
                                  </p:childTnLst>
                                </p:cTn>
                              </p:par>
                              <p:par>
                                <p:cTn id="49" presetID="64" presetClass="path" presetSubtype="0" accel="50000" decel="50000" fill="hold" nodeType="withEffect">
                                  <p:stCondLst>
                                    <p:cond delay="1140"/>
                                  </p:stCondLst>
                                  <p:childTnLst>
                                    <p:animMotion origin="layout" path="M -2.6067098E-06 0.04629166 L -2.6067098E-06 -4.6341506E-06 E" pathEditMode="relative" ptsTypes="">
                                      <p:cBhvr>
                                        <p:cTn id="50" dur="900" fill="hold"/>
                                        <p:tgtEl>
                                          <p:spTgt spid="580"/>
                                        </p:tgtEl>
                                        <p:attrNameLst>
                                          <p:attrName>ppt_x</p:attrName>
                                          <p:attrName>ppt_y</p:attrName>
                                        </p:attrNameLst>
                                      </p:cBhvr>
                                    </p:animMotion>
                                  </p:childTnLst>
                                </p:cTn>
                              </p:par>
                              <p:par>
                                <p:cTn id="51" presetID="10" presetClass="entr" presetSubtype="0" accel="50000" decel="50000" fill="hold" nodeType="withEffect">
                                  <p:stCondLst>
                                    <p:cond delay="1280"/>
                                  </p:stCondLst>
                                  <p:childTnLst>
                                    <p:set>
                                      <p:cBhvr>
                                        <p:cTn id="52" dur="1" fill="hold">
                                          <p:stCondLst>
                                            <p:cond delay="0"/>
                                          </p:stCondLst>
                                        </p:cTn>
                                        <p:tgtEl>
                                          <p:spTgt spid="582"/>
                                        </p:tgtEl>
                                        <p:attrNameLst>
                                          <p:attrName>style.visibility</p:attrName>
                                        </p:attrNameLst>
                                      </p:cBhvr>
                                      <p:to>
                                        <p:strVal val="visible"/>
                                      </p:to>
                                    </p:set>
                                    <p:animEffect transition="in" filter="fade">
                                      <p:cBhvr>
                                        <p:cTn id="53" dur="900"/>
                                        <p:tgtEl>
                                          <p:spTgt spid="582"/>
                                        </p:tgtEl>
                                      </p:cBhvr>
                                    </p:animEffect>
                                  </p:childTnLst>
                                </p:cTn>
                              </p:par>
                              <p:par>
                                <p:cTn id="54" presetID="64" presetClass="path" presetSubtype="0" accel="50000" decel="50000" fill="hold" nodeType="withEffect">
                                  <p:stCondLst>
                                    <p:cond delay="1280"/>
                                  </p:stCondLst>
                                  <p:childTnLst>
                                    <p:animMotion origin="layout" path="M 0 0.04629166 L 0 -4.6341506E-06 E" pathEditMode="relative" ptsTypes="">
                                      <p:cBhvr>
                                        <p:cTn id="55" dur="900" fill="hold"/>
                                        <p:tgtEl>
                                          <p:spTgt spid="582"/>
                                        </p:tgtEl>
                                        <p:attrNameLst>
                                          <p:attrName>ppt_x</p:attrName>
                                          <p:attrName>ppt_y</p:attrName>
                                        </p:attrNameLst>
                                      </p:cBhvr>
                                    </p:animMotion>
                                  </p:childTnLst>
                                </p:cTn>
                              </p:par>
                              <p:par>
                                <p:cTn id="56" presetID="10" presetClass="entr" presetSubtype="0" accel="50000" decel="50000" fill="hold" nodeType="withEffect">
                                  <p:stCondLst>
                                    <p:cond delay="1280"/>
                                  </p:stCondLst>
                                  <p:childTnLst>
                                    <p:set>
                                      <p:cBhvr>
                                        <p:cTn id="57" dur="1" fill="hold">
                                          <p:stCondLst>
                                            <p:cond delay="0"/>
                                          </p:stCondLst>
                                        </p:cTn>
                                        <p:tgtEl>
                                          <p:spTgt spid="584"/>
                                        </p:tgtEl>
                                        <p:attrNameLst>
                                          <p:attrName>style.visibility</p:attrName>
                                        </p:attrNameLst>
                                      </p:cBhvr>
                                      <p:to>
                                        <p:strVal val="visible"/>
                                      </p:to>
                                    </p:set>
                                    <p:animEffect transition="in" filter="fade">
                                      <p:cBhvr>
                                        <p:cTn id="58" dur="900"/>
                                        <p:tgtEl>
                                          <p:spTgt spid="584"/>
                                        </p:tgtEl>
                                      </p:cBhvr>
                                    </p:animEffect>
                                  </p:childTnLst>
                                </p:cTn>
                              </p:par>
                              <p:par>
                                <p:cTn id="59" presetID="64" presetClass="path" presetSubtype="0" accel="50000" decel="50000" fill="hold" nodeType="withEffect">
                                  <p:stCondLst>
                                    <p:cond delay="1280"/>
                                  </p:stCondLst>
                                  <p:childTnLst>
                                    <p:animMotion origin="layout" path="M 0 0.04629166 L 0 -4.6341506E-06 E" pathEditMode="relative" ptsTypes="">
                                      <p:cBhvr>
                                        <p:cTn id="60" dur="900" fill="hold"/>
                                        <p:tgtEl>
                                          <p:spTgt spid="584"/>
                                        </p:tgtEl>
                                        <p:attrNameLst>
                                          <p:attrName>ppt_x</p:attrName>
                                          <p:attrName>ppt_y</p:attrName>
                                        </p:attrNameLst>
                                      </p:cBhvr>
                                    </p:animMotion>
                                  </p:childTnLst>
                                </p:cTn>
                              </p:par>
                              <p:par>
                                <p:cTn id="61" presetID="10" presetClass="entr" presetSubtype="0" accel="50000" decel="50000" fill="hold" nodeType="withEffect">
                                  <p:stCondLst>
                                    <p:cond delay="1420"/>
                                  </p:stCondLst>
                                  <p:childTnLst>
                                    <p:set>
                                      <p:cBhvr>
                                        <p:cTn id="62" dur="1" fill="hold">
                                          <p:stCondLst>
                                            <p:cond delay="0"/>
                                          </p:stCondLst>
                                        </p:cTn>
                                        <p:tgtEl>
                                          <p:spTgt spid="586"/>
                                        </p:tgtEl>
                                        <p:attrNameLst>
                                          <p:attrName>style.visibility</p:attrName>
                                        </p:attrNameLst>
                                      </p:cBhvr>
                                      <p:to>
                                        <p:strVal val="visible"/>
                                      </p:to>
                                    </p:set>
                                    <p:animEffect transition="in" filter="fade">
                                      <p:cBhvr>
                                        <p:cTn id="63" dur="900"/>
                                        <p:tgtEl>
                                          <p:spTgt spid="586"/>
                                        </p:tgtEl>
                                      </p:cBhvr>
                                    </p:animEffect>
                                  </p:childTnLst>
                                </p:cTn>
                              </p:par>
                              <p:par>
                                <p:cTn id="64" presetID="64" presetClass="path" presetSubtype="0" accel="50000" decel="50000" fill="hold" nodeType="withEffect">
                                  <p:stCondLst>
                                    <p:cond delay="1420"/>
                                  </p:stCondLst>
                                  <p:childTnLst>
                                    <p:animMotion origin="layout" path="M 2.6067098E-06 0.04629166 L 2.6067098E-06 -4.6341506E-06 E" pathEditMode="relative" ptsTypes="">
                                      <p:cBhvr>
                                        <p:cTn id="65" dur="900" fill="hold"/>
                                        <p:tgtEl>
                                          <p:spTgt spid="586"/>
                                        </p:tgtEl>
                                        <p:attrNameLst>
                                          <p:attrName>ppt_x</p:attrName>
                                          <p:attrName>ppt_y</p:attrName>
                                        </p:attrNameLst>
                                      </p:cBhvr>
                                    </p:animMotion>
                                  </p:childTnLst>
                                </p:cTn>
                              </p:par>
                              <p:par>
                                <p:cTn id="66" presetID="10" presetClass="entr" presetSubtype="0" accel="50000" decel="50000" fill="hold" nodeType="withEffect">
                                  <p:stCondLst>
                                    <p:cond delay="1420"/>
                                  </p:stCondLst>
                                  <p:childTnLst>
                                    <p:set>
                                      <p:cBhvr>
                                        <p:cTn id="67" dur="1" fill="hold">
                                          <p:stCondLst>
                                            <p:cond delay="0"/>
                                          </p:stCondLst>
                                        </p:cTn>
                                        <p:tgtEl>
                                          <p:spTgt spid="588"/>
                                        </p:tgtEl>
                                        <p:attrNameLst>
                                          <p:attrName>style.visibility</p:attrName>
                                        </p:attrNameLst>
                                      </p:cBhvr>
                                      <p:to>
                                        <p:strVal val="visible"/>
                                      </p:to>
                                    </p:set>
                                    <p:animEffect transition="in" filter="fade">
                                      <p:cBhvr>
                                        <p:cTn id="68" dur="900"/>
                                        <p:tgtEl>
                                          <p:spTgt spid="588"/>
                                        </p:tgtEl>
                                      </p:cBhvr>
                                    </p:animEffect>
                                  </p:childTnLst>
                                </p:cTn>
                              </p:par>
                              <p:par>
                                <p:cTn id="69" presetID="64" presetClass="path" presetSubtype="0" accel="50000" decel="50000" fill="hold" nodeType="withEffect">
                                  <p:stCondLst>
                                    <p:cond delay="1420"/>
                                  </p:stCondLst>
                                  <p:childTnLst>
                                    <p:animMotion origin="layout" path="M 2.6067098E-06 0.04629166 L 2.6067098E-06 -4.6341506E-06 E" pathEditMode="relative" ptsTypes="">
                                      <p:cBhvr>
                                        <p:cTn id="70" dur="900" fill="hold"/>
                                        <p:tgtEl>
                                          <p:spTgt spid="588"/>
                                        </p:tgtEl>
                                        <p:attrNameLst>
                                          <p:attrName>ppt_x</p:attrName>
                                          <p:attrName>ppt_y</p:attrName>
                                        </p:attrNameLst>
                                      </p:cBhvr>
                                    </p:animMotion>
                                  </p:childTnLst>
                                </p:cTn>
                              </p:par>
                              <p:par>
                                <p:cTn id="71" presetID="10" presetClass="entr" presetSubtype="0" accel="50000" decel="50000" fill="hold" nodeType="withEffect">
                                  <p:stCondLst>
                                    <p:cond delay="300"/>
                                  </p:stCondLst>
                                  <p:childTnLst>
                                    <p:set>
                                      <p:cBhvr>
                                        <p:cTn id="72" dur="1" fill="hold">
                                          <p:stCondLst>
                                            <p:cond delay="0"/>
                                          </p:stCondLst>
                                        </p:cTn>
                                        <p:tgtEl>
                                          <p:spTgt spid="590"/>
                                        </p:tgtEl>
                                        <p:attrNameLst>
                                          <p:attrName>style.visibility</p:attrName>
                                        </p:attrNameLst>
                                      </p:cBhvr>
                                      <p:to>
                                        <p:strVal val="visible"/>
                                      </p:to>
                                    </p:set>
                                    <p:animEffect transition="in" filter="fade">
                                      <p:cBhvr>
                                        <p:cTn id="73" dur="1200"/>
                                        <p:tgtEl>
                                          <p:spTgt spid="590"/>
                                        </p:tgtEl>
                                      </p:cBhvr>
                                    </p:animEffect>
                                  </p:childTnLst>
                                </p:cTn>
                              </p:par>
                              <p:par>
                                <p:cTn id="74" presetID="64" presetClass="path" presetSubtype="0" accel="50000" decel="50000" fill="hold" nodeType="withEffect">
                                  <p:stCondLst>
                                    <p:cond delay="300"/>
                                  </p:stCondLst>
                                  <p:childTnLst>
                                    <p:animMotion origin="layout" path="M 0 0.046293978 L 0 -2.3170753E-06 E" pathEditMode="relative" ptsTypes="">
                                      <p:cBhvr>
                                        <p:cTn id="75" dur="1200" fill="hold"/>
                                        <p:tgtEl>
                                          <p:spTgt spid="5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566" grpId="0"/>
      <p:bldP spid="568" grpId="0"/>
      <p:bldP spid="570" grpId="0"/>
      <p:bldP spid="572" grpId="0"/>
      <p:bldP spid="573" grpId="0"/>
      <p:bldP spid="574" grpId="0"/>
      <p:bldP spid="576" grpId="0"/>
      <p:bldP spid="578" grpId="0"/>
      <p:bldP spid="580" grpId="0"/>
      <p:bldP spid="582" grpId="0"/>
      <p:bldP spid="584" grpId="0"/>
      <p:bldP spid="586" grpId="0"/>
      <p:bldP spid="588" grpId="0"/>
      <p:bldP spid="5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5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6001886" y="0"/>
            <a:ext cx="2286114" cy="1581150"/>
          </a:xfrm>
          <a:prstGeom prst="rect">
            <a:avLst/>
          </a:prstGeom>
        </p:spPr>
      </p:pic>
      <p:pic>
        <p:nvPicPr>
          <p:cNvPr id="59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7927860" y="132588"/>
            <a:ext cx="228600" cy="228600"/>
          </a:xfrm>
          <a:prstGeom prst="rect">
            <a:avLst/>
          </a:prstGeom>
        </p:spPr>
      </p:pic>
      <p:pic>
        <p:nvPicPr>
          <p:cNvPr id="59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7545526" y="132588"/>
            <a:ext cx="228600" cy="228600"/>
          </a:xfrm>
          <a:prstGeom prst="rect">
            <a:avLst/>
          </a:prstGeom>
        </p:spPr>
      </p:pic>
      <p:pic>
        <p:nvPicPr>
          <p:cNvPr id="601" name="2d621412-0264-4a3a-aa1c-25ac9245df1f">
            <a:extLst>
              <a:ext uri="{FF2B5EF4-FFF2-40B4-BE49-F238E27FC236}">
                <a16:creationId xmlns:a16="http://schemas.microsoft.com/office/drawing/2014/main" id="{A8642F66-C0BB-4949-9A9C-024B120A5D52}"/>
              </a:ext>
            </a:extLst>
          </p:cNvPr>
          <p:cNvPicPr>
            <a:picLocks/>
          </p:cNvPicPr>
          <p:nvPr/>
        </p:nvPicPr>
        <p:blipFill>
          <a:blip>
            <a:extLst>
              <a:ext uri="{28A0092B-C50C-407E-A947-70E740481C1C}">
                <a14:useLocalDpi xmlns:a14="http://schemas.microsoft.com/office/drawing/2010/main" val="0"/>
              </a:ext>
            </a:extLst>
          </a:blip>
          <a:stretch>
            <a:fillRect/>
          </a:stretch>
        </p:blipFill>
        <p:spPr>
          <a:xfrm>
            <a:off x="0" y="0"/>
            <a:ext cx="18288000" cy="6324600"/>
          </a:xfrm>
          <a:prstGeom prst="rect">
            <a:avLst/>
          </a:prstGeom>
        </p:spPr>
      </p:pic>
      <p:pic>
        <p:nvPicPr>
          <p:cNvPr id="6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mt="60000"/>
          </a:blip>
          <a:stretch/>
        </p:blipFill>
        <p:spPr>
          <a:xfrm>
            <a:off x="0" y="0"/>
            <a:ext cx="18288000" cy="6324600"/>
          </a:xfrm>
          <a:prstGeom prst="rect">
            <a:avLst/>
          </a:prstGeom>
        </p:spPr>
      </p:pic>
      <p:pic>
        <p:nvPicPr>
          <p:cNvPr id="60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762000" y="4114800"/>
            <a:ext cx="3352800" cy="5410200"/>
          </a:xfrm>
          <a:prstGeom prst="rect">
            <a:avLst/>
          </a:prstGeom>
        </p:spPr>
      </p:pic>
      <p:pic>
        <p:nvPicPr>
          <p:cNvPr id="606"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D8175CC6-03AB-403A-A1DB-1EF0F293E90B}">
                <asvg:svgBlip xmlns="" xmlns:a16="http://schemas.microsoft.com/office/drawing/2014/main" xmlns:a14="http://schemas.microsoft.com/office/drawing/2010/main" xmlns:p14="http://schemas.microsoft.com/office/powerpoint/2010/main" xmlns:asvg="http://schemas.microsoft.com/office/drawing/2016/SVG/main" r:embed="rId22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143000" y="4813935"/>
            <a:ext cx="1097280" cy="1097280"/>
          </a:xfrm>
          <a:prstGeom prst="rect">
            <a:avLst/>
          </a:prstGeom>
        </p:spPr>
      </p:pic>
      <p:sp>
        <p:nvSpPr>
          <p:cNvPr id="608" name="Primary Heading-0">
            <a:extLst>
              <a:ext uri="{FF2B5EF4-FFF2-40B4-BE49-F238E27FC236}">
                <a16:creationId xmlns:a16="http://schemas.microsoft.com/office/drawing/2014/main" id="{111B4A49-B930-4A89-A1CD-6CA2B3D95AED}"/>
              </a:ext>
            </a:extLst>
          </p:cNvPr>
          <p:cNvSpPr txBox="1"/>
          <p:nvPr/>
        </p:nvSpPr>
        <p:spPr>
          <a:xfrm>
            <a:off x="1143000" y="6216015"/>
            <a:ext cx="262413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FFFFFF">
                    <a:alpha val="100000"/>
                  </a:srgbClr>
                </a:solidFill>
                <a:latin typeface="Poppins SemiBold" panose="00000700000000000000" pitchFamily="2" charset="0"/>
              </a:rPr>
              <a:t>Efficient Data Connectivity</a:t>
            </a:r>
          </a:p>
        </p:txBody>
      </p:sp>
      <p:sp>
        <p:nvSpPr>
          <p:cNvPr id="610" name="Description of a primary heading-0">
            <a:extLst>
              <a:ext uri="{FF2B5EF4-FFF2-40B4-BE49-F238E27FC236}">
                <a16:creationId xmlns:a16="http://schemas.microsoft.com/office/drawing/2014/main" id="{111B4A49-B930-4A89-A1CD-6CA2B3D95AED}"/>
              </a:ext>
            </a:extLst>
          </p:cNvPr>
          <p:cNvSpPr txBox="1"/>
          <p:nvPr/>
        </p:nvSpPr>
        <p:spPr>
          <a:xfrm>
            <a:off x="1143000" y="7168515"/>
            <a:ext cx="2624138" cy="1666875"/>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FFFFFF">
                    <a:alpha val="100000"/>
                  </a:srgbClr>
                </a:solidFill>
                <a:latin typeface="Roboto" panose="00000700000000000000" pitchFamily="2" charset="0"/>
              </a:rPr>
              <a:t>Boomi seamlessly connects cloud and on-premises apps, enhancing operational efficiency.</a:t>
            </a:r>
          </a:p>
        </p:txBody>
      </p:sp>
      <p:pic>
        <p:nvPicPr>
          <p:cNvPr id="6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28">
            <a:alphaModFix/>
          </a:blip>
          <a:stretch/>
        </p:blipFill>
        <p:spPr>
          <a:xfrm>
            <a:off x="4114800" y="4114800"/>
            <a:ext cx="3352800" cy="5410200"/>
          </a:xfrm>
          <a:prstGeom prst="rect">
            <a:avLst/>
          </a:prstGeom>
        </p:spPr>
      </p:pic>
      <p:pic>
        <p:nvPicPr>
          <p:cNvPr id="614"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229">
            <a:alphaModFix/>
            <a:extLst>
              <a:ext uri="{8998DC11-5E77-40E3-BFCF-52D1A0E80304}">
                <asvg:svgBlip xmlns="" xmlns:a16="http://schemas.microsoft.com/office/drawing/2014/main" xmlns:a14="http://schemas.microsoft.com/office/drawing/2010/main" xmlns:p14="http://schemas.microsoft.com/office/powerpoint/2010/main" xmlns:asvg="http://schemas.microsoft.com/office/drawing/2016/SVG/main" r:embed="rId23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4495800" y="4979670"/>
            <a:ext cx="1097280" cy="1097280"/>
          </a:xfrm>
          <a:prstGeom prst="rect">
            <a:avLst/>
          </a:prstGeom>
        </p:spPr>
      </p:pic>
      <p:sp>
        <p:nvSpPr>
          <p:cNvPr id="616" name="Primary Heading-1">
            <a:extLst>
              <a:ext uri="{FF2B5EF4-FFF2-40B4-BE49-F238E27FC236}">
                <a16:creationId xmlns:a16="http://schemas.microsoft.com/office/drawing/2014/main" id="{111B4A49-B930-4A89-A1CD-6CA2B3D95AED}"/>
              </a:ext>
            </a:extLst>
          </p:cNvPr>
          <p:cNvSpPr txBox="1"/>
          <p:nvPr/>
        </p:nvSpPr>
        <p:spPr>
          <a:xfrm>
            <a:off x="4495800" y="6381750"/>
            <a:ext cx="262413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FFFFFF">
                    <a:alpha val="100000"/>
                  </a:srgbClr>
                </a:solidFill>
                <a:latin typeface="Poppins SemiBold" panose="00000700000000000000" pitchFamily="2" charset="0"/>
              </a:rPr>
              <a:t>Low-Code Development</a:t>
            </a:r>
          </a:p>
        </p:txBody>
      </p:sp>
      <p:sp>
        <p:nvSpPr>
          <p:cNvPr id="618" name="Description of a primary heading-1">
            <a:extLst>
              <a:ext uri="{FF2B5EF4-FFF2-40B4-BE49-F238E27FC236}">
                <a16:creationId xmlns:a16="http://schemas.microsoft.com/office/drawing/2014/main" id="{111B4A49-B930-4A89-A1CD-6CA2B3D95AED}"/>
              </a:ext>
            </a:extLst>
          </p:cNvPr>
          <p:cNvSpPr txBox="1"/>
          <p:nvPr/>
        </p:nvSpPr>
        <p:spPr>
          <a:xfrm>
            <a:off x="4495800" y="7334250"/>
            <a:ext cx="262413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FFFFFF">
                    <a:alpha val="100000"/>
                  </a:srgbClr>
                </a:solidFill>
                <a:latin typeface="Roboto" panose="00000700000000000000" pitchFamily="2" charset="0"/>
              </a:rPr>
              <a:t>Rapid integration with minimal coding simplifies processes and accelerates deployment.</a:t>
            </a:r>
          </a:p>
        </p:txBody>
      </p:sp>
      <p:pic>
        <p:nvPicPr>
          <p:cNvPr id="6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33">
            <a:alphaModFix/>
          </a:blip>
          <a:stretch/>
        </p:blipFill>
        <p:spPr>
          <a:xfrm>
            <a:off x="7467600" y="4114800"/>
            <a:ext cx="3352800" cy="5410200"/>
          </a:xfrm>
          <a:prstGeom prst="rect">
            <a:avLst/>
          </a:prstGeom>
        </p:spPr>
      </p:pic>
      <p:pic>
        <p:nvPicPr>
          <p:cNvPr id="622"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234">
            <a:alphaModFix/>
            <a:extLst>
              <a:ext uri="{72765C91-F4C6-42C0-94CB-AB8129005357}">
                <asvg:svgBlip xmlns="" xmlns:a16="http://schemas.microsoft.com/office/drawing/2014/main" xmlns:a14="http://schemas.microsoft.com/office/drawing/2010/main" xmlns:p14="http://schemas.microsoft.com/office/powerpoint/2010/main" xmlns:asvg="http://schemas.microsoft.com/office/drawing/2016/SVG/main" r:embed="rId23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7848600" y="4979670"/>
            <a:ext cx="1097280" cy="1097280"/>
          </a:xfrm>
          <a:prstGeom prst="rect">
            <a:avLst/>
          </a:prstGeom>
        </p:spPr>
      </p:pic>
      <p:sp>
        <p:nvSpPr>
          <p:cNvPr id="624" name="Primary Heading-2">
            <a:extLst>
              <a:ext uri="{FF2B5EF4-FFF2-40B4-BE49-F238E27FC236}">
                <a16:creationId xmlns:a16="http://schemas.microsoft.com/office/drawing/2014/main" id="{111B4A49-B930-4A89-A1CD-6CA2B3D95AED}"/>
              </a:ext>
            </a:extLst>
          </p:cNvPr>
          <p:cNvSpPr txBox="1"/>
          <p:nvPr/>
        </p:nvSpPr>
        <p:spPr>
          <a:xfrm>
            <a:off x="7848600" y="6381750"/>
            <a:ext cx="262413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FFFFFF">
                    <a:alpha val="100000"/>
                  </a:srgbClr>
                </a:solidFill>
                <a:latin typeface="Poppins SemiBold" panose="00000700000000000000" pitchFamily="2" charset="0"/>
              </a:rPr>
              <a:t>Scalability &amp; Flexibility</a:t>
            </a:r>
          </a:p>
        </p:txBody>
      </p:sp>
      <p:sp>
        <p:nvSpPr>
          <p:cNvPr id="626" name="Description of a primary heading-2">
            <a:extLst>
              <a:ext uri="{FF2B5EF4-FFF2-40B4-BE49-F238E27FC236}">
                <a16:creationId xmlns:a16="http://schemas.microsoft.com/office/drawing/2014/main" id="{111B4A49-B930-4A89-A1CD-6CA2B3D95AED}"/>
              </a:ext>
            </a:extLst>
          </p:cNvPr>
          <p:cNvSpPr txBox="1"/>
          <p:nvPr/>
        </p:nvSpPr>
        <p:spPr>
          <a:xfrm>
            <a:off x="7848600" y="7334250"/>
            <a:ext cx="262413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FFFFFF">
                    <a:alpha val="100000"/>
                  </a:srgbClr>
                </a:solidFill>
                <a:latin typeface="Roboto" panose="00000700000000000000" pitchFamily="2" charset="0"/>
              </a:rPr>
              <a:t>Boomi is designed to grow with your business, addressing diverse integration needs.</a:t>
            </a:r>
          </a:p>
        </p:txBody>
      </p:sp>
      <p:pic>
        <p:nvPicPr>
          <p:cNvPr id="62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38">
            <a:alphaModFix/>
          </a:blip>
          <a:stretch/>
        </p:blipFill>
        <p:spPr>
          <a:xfrm>
            <a:off x="10820400" y="4114800"/>
            <a:ext cx="3352800" cy="5410200"/>
          </a:xfrm>
          <a:prstGeom prst="rect">
            <a:avLst/>
          </a:prstGeom>
        </p:spPr>
      </p:pic>
      <p:pic>
        <p:nvPicPr>
          <p:cNvPr id="630"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239">
            <a:alphaModFix/>
            <a:extLst>
              <a:ext uri="{8F3659F1-7482-4C0C-B6D7-559618E23DAB}">
                <asvg:svgBlip xmlns="" xmlns:a16="http://schemas.microsoft.com/office/drawing/2014/main" xmlns:a14="http://schemas.microsoft.com/office/drawing/2010/main" xmlns:p14="http://schemas.microsoft.com/office/powerpoint/2010/main" xmlns:asvg="http://schemas.microsoft.com/office/drawing/2016/SVG/main" r:embed="rId242"/>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1201400" y="4979670"/>
            <a:ext cx="1097280" cy="1097280"/>
          </a:xfrm>
          <a:prstGeom prst="rect">
            <a:avLst/>
          </a:prstGeom>
        </p:spPr>
      </p:pic>
      <p:sp>
        <p:nvSpPr>
          <p:cNvPr id="632" name="Primary Heading-3">
            <a:extLst>
              <a:ext uri="{FF2B5EF4-FFF2-40B4-BE49-F238E27FC236}">
                <a16:creationId xmlns:a16="http://schemas.microsoft.com/office/drawing/2014/main" id="{111B4A49-B930-4A89-A1CD-6CA2B3D95AED}"/>
              </a:ext>
            </a:extLst>
          </p:cNvPr>
          <p:cNvSpPr txBox="1"/>
          <p:nvPr/>
        </p:nvSpPr>
        <p:spPr>
          <a:xfrm>
            <a:off x="11201400" y="6381750"/>
            <a:ext cx="2624138" cy="80962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Real-Time Synchronization</a:t>
            </a:r>
          </a:p>
        </p:txBody>
      </p:sp>
      <p:sp>
        <p:nvSpPr>
          <p:cNvPr id="634" name="Description of a primary heading-3">
            <a:extLst>
              <a:ext uri="{FF2B5EF4-FFF2-40B4-BE49-F238E27FC236}">
                <a16:creationId xmlns:a16="http://schemas.microsoft.com/office/drawing/2014/main" id="{111B4A49-B930-4A89-A1CD-6CA2B3D95AED}"/>
              </a:ext>
            </a:extLst>
          </p:cNvPr>
          <p:cNvSpPr txBox="1"/>
          <p:nvPr/>
        </p:nvSpPr>
        <p:spPr>
          <a:xfrm>
            <a:off x="11201400" y="7334250"/>
            <a:ext cx="262413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Immediate data sharing supports informed decisions, enhancing responsiveness.</a:t>
            </a:r>
          </a:p>
        </p:txBody>
      </p:sp>
      <p:pic>
        <p:nvPicPr>
          <p:cNvPr id="6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43">
            <a:alphaModFix/>
          </a:blip>
          <a:stretch/>
        </p:blipFill>
        <p:spPr>
          <a:xfrm>
            <a:off x="14173200" y="4114800"/>
            <a:ext cx="3352800" cy="5410200"/>
          </a:xfrm>
          <a:prstGeom prst="rect">
            <a:avLst/>
          </a:prstGeom>
        </p:spPr>
      </p:pic>
      <p:pic>
        <p:nvPicPr>
          <p:cNvPr id="638"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244">
            <a:alphaModFix/>
            <a:extLst>
              <a:ext uri="{AC2BCA95-AA35-4FC0-ABF4-9AFE4370C1C8}">
                <asvg:svgBlip xmlns="" xmlns:a16="http://schemas.microsoft.com/office/drawing/2014/main" xmlns:a14="http://schemas.microsoft.com/office/drawing/2010/main" xmlns:p14="http://schemas.microsoft.com/office/powerpoint/2010/main" xmlns:asvg="http://schemas.microsoft.com/office/drawing/2016/SVG/main" r:embed="rId247"/>
                <a14:useLocalDpi xmlns="" xmlns:a16="http://schemas.microsoft.com/office/drawing/2014/main" xmlns:asvg="http://schemas.microsoft.com/office/drawing/2016/SVG/main" xmlns:p14="http://schemas.microsoft.com/office/powerpoint/2010/main" xmlns:a14="http://schemas.microsoft.com/office/drawing/2010/main" val="0"/>
              </a:ext>
            </a:extLst>
          </a:blip>
          <a:srcRect/>
          <a:stretch/>
        </p:blipFill>
        <p:spPr>
          <a:xfrm>
            <a:off x="14554200" y="5179695"/>
            <a:ext cx="1097280" cy="1097280"/>
          </a:xfrm>
          <a:prstGeom prst="rect">
            <a:avLst/>
          </a:prstGeom>
        </p:spPr>
      </p:pic>
      <p:sp>
        <p:nvSpPr>
          <p:cNvPr id="640" name="Primary Heading-4">
            <a:extLst>
              <a:ext uri="{FF2B5EF4-FFF2-40B4-BE49-F238E27FC236}">
                <a16:creationId xmlns:a16="http://schemas.microsoft.com/office/drawing/2014/main" id="{111B4A49-B930-4A89-A1CD-6CA2B3D95AED}"/>
              </a:ext>
            </a:extLst>
          </p:cNvPr>
          <p:cNvSpPr txBox="1"/>
          <p:nvPr/>
        </p:nvSpPr>
        <p:spPr>
          <a:xfrm>
            <a:off x="14554200" y="6581775"/>
            <a:ext cx="2624138" cy="409575"/>
          </a:xfrm>
          <a:prstGeom prst="rect">
            <a:avLst/>
          </a:prstGeom>
          <a:noFill/>
        </p:spPr>
        <p:txBody>
          <a:bodyPr vertOverflow="clip" horzOverflow="clip" wrap="square" lIns="0" tIns="0" rIns="0" bIns="0" rtlCol="0" anchor="t">
            <a:spAutoFit/>
          </a:bodyPr>
          <a:lstStyle/>
          <a:p>
            <a:pPr algn="l">
              <a:lnSpc>
                <a:spcPts val="3150"/>
              </a:lnSpc>
            </a:pPr>
            <a:r>
              <a:rPr lang="en-US" sz="2100" spc="-38" dirty="0">
                <a:solidFill>
                  <a:srgbClr val="181C24">
                    <a:alpha val="100000"/>
                  </a:srgbClr>
                </a:solidFill>
                <a:latin typeface="Poppins SemiBold" panose="00000700000000000000" pitchFamily="2" charset="0"/>
              </a:rPr>
              <a:t>Proven Success</a:t>
            </a:r>
          </a:p>
        </p:txBody>
      </p:sp>
      <p:sp>
        <p:nvSpPr>
          <p:cNvPr id="642" name="Description of a primary heading-4">
            <a:extLst>
              <a:ext uri="{FF2B5EF4-FFF2-40B4-BE49-F238E27FC236}">
                <a16:creationId xmlns:a16="http://schemas.microsoft.com/office/drawing/2014/main" id="{111B4A49-B930-4A89-A1CD-6CA2B3D95AED}"/>
              </a:ext>
            </a:extLst>
          </p:cNvPr>
          <p:cNvSpPr txBox="1"/>
          <p:nvPr/>
        </p:nvSpPr>
        <p:spPr>
          <a:xfrm>
            <a:off x="14554200" y="7134225"/>
            <a:ext cx="2624138" cy="1333500"/>
          </a:xfrm>
          <a:prstGeom prst="rect">
            <a:avLst/>
          </a:prstGeom>
          <a:noFill/>
        </p:spPr>
        <p:txBody>
          <a:bodyPr vertOverflow="clip" horzOverflow="clip" wrap="square" lIns="0" tIns="0" rIns="0" bIns="0" rtlCol="0" anchor="t">
            <a:spAutoFit/>
          </a:bodyPr>
          <a:lstStyle/>
          <a:p>
            <a:pPr algn="l">
              <a:lnSpc>
                <a:spcPts val="2610"/>
              </a:lnSpc>
            </a:pPr>
            <a:r>
              <a:rPr lang="en-US" sz="1800" spc="-9" dirty="0">
                <a:solidFill>
                  <a:srgbClr val="181C24">
                    <a:alpha val="100000"/>
                  </a:srgbClr>
                </a:solidFill>
                <a:latin typeface="Roboto" panose="00000700000000000000" pitchFamily="2" charset="0"/>
              </a:rPr>
              <a:t>Many industry leaders trust Boomi to streamline processes and drive transformation.</a:t>
            </a:r>
          </a:p>
        </p:txBody>
      </p:sp>
      <p:sp>
        <p:nvSpPr>
          <p:cNvPr id="644" name="Click here to edit title-439">
            <a:extLst>
              <a:ext uri="{FF2B5EF4-FFF2-40B4-BE49-F238E27FC236}">
                <a16:creationId xmlns:a16="http://schemas.microsoft.com/office/drawing/2014/main" id="{111B4A49-B930-4A89-A1CD-6CA2B3D95AED}"/>
              </a:ext>
            </a:extLst>
          </p:cNvPr>
          <p:cNvSpPr txBox="1"/>
          <p:nvPr/>
        </p:nvSpPr>
        <p:spPr>
          <a:xfrm>
            <a:off x="4190048" y="1375791"/>
            <a:ext cx="9939338" cy="762000"/>
          </a:xfrm>
          <a:prstGeom prst="rect">
            <a:avLst/>
          </a:prstGeom>
          <a:noFill/>
        </p:spPr>
        <p:txBody>
          <a:bodyPr vertOverflow="clip" horzOverflow="clip" wrap="square" lIns="0" tIns="0" rIns="0" bIns="0" rtlCol="0" anchor="t">
            <a:spAutoFit/>
          </a:bodyPr>
          <a:lstStyle/>
          <a:p>
            <a:pPr algn="ctr">
              <a:lnSpc>
                <a:spcPts val="5670"/>
              </a:lnSpc>
            </a:pPr>
            <a:r>
              <a:rPr lang="en-US" sz="4200" spc="-92" dirty="0">
                <a:solidFill>
                  <a:srgbClr val="FFFFFF">
                    <a:alpha val="100000"/>
                  </a:srgbClr>
                </a:solidFill>
                <a:latin typeface="Poppins SemiBold" panose="00000700000000000000" pitchFamily="2" charset="0"/>
              </a:rPr>
              <a:t>Boomi Integration Solutions Simplified</a:t>
            </a:r>
          </a:p>
        </p:txBody>
      </p:sp>
      <p:sp>
        <p:nvSpPr>
          <p:cNvPr id="646" name="Click here to edit subtitle-493">
            <a:extLst>
              <a:ext uri="{FF2B5EF4-FFF2-40B4-BE49-F238E27FC236}">
                <a16:creationId xmlns:a16="http://schemas.microsoft.com/office/drawing/2014/main" id="{111B4A49-B930-4A89-A1CD-6CA2B3D95AED}"/>
              </a:ext>
            </a:extLst>
          </p:cNvPr>
          <p:cNvSpPr txBox="1"/>
          <p:nvPr/>
        </p:nvSpPr>
        <p:spPr>
          <a:xfrm>
            <a:off x="762000" y="2247900"/>
            <a:ext cx="16797338" cy="381000"/>
          </a:xfrm>
          <a:prstGeom prst="rect">
            <a:avLst/>
          </a:prstGeom>
          <a:noFill/>
        </p:spPr>
        <p:txBody>
          <a:bodyPr vertOverflow="clip" horzOverflow="clip" wrap="square" lIns="0" tIns="0" rIns="0" bIns="0" rtlCol="0" anchor="t">
            <a:spAutoFit/>
          </a:bodyPr>
          <a:lstStyle/>
          <a:p>
            <a:pPr algn="ctr">
              <a:lnSpc>
                <a:spcPts val="2919"/>
              </a:lnSpc>
            </a:pPr>
            <a:r>
              <a:rPr lang="en-US" sz="2100" spc="-10" dirty="0">
                <a:solidFill>
                  <a:srgbClr val="FFFFFF">
                    <a:alpha val="100000"/>
                  </a:srgbClr>
                </a:solidFill>
                <a:latin typeface="Roboto" panose="00000700000000000000" pitchFamily="2" charset="0"/>
              </a:rPr>
              <a:t>Transforming Business Processes with Boomi</a:t>
            </a:r>
          </a:p>
        </p:txBody>
      </p:sp>
    </p:spTree>
    <p:extLst>
      <p:ext uri="{BB962C8B-B14F-4D97-AF65-F5344CB8AC3E}">
        <p14:creationId xmlns:p14="http://schemas.microsoft.com/office/powerpoint/2010/main" val="3648047976"/>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nodeType="with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fade">
                                      <p:cBhvr>
                                        <p:cTn id="7" dur="1200"/>
                                        <p:tgtEl>
                                          <p:spTgt spid="595"/>
                                        </p:tgtEl>
                                      </p:cBhvr>
                                    </p:animEffect>
                                  </p:childTnLst>
                                </p:cTn>
                              </p:par>
                              <p:par>
                                <p:cTn id="8" presetID="64" presetClass="path" presetSubtype="0" accel="50000" decel="50000" fill="hold" nodeType="withEffect">
                                  <p:stCondLst>
                                    <p:cond delay="0"/>
                                  </p:stCondLst>
                                  <p:childTnLst>
                                    <p:animMotion origin="layout" path="M 0 0.074074075 L 0 0 E" pathEditMode="relative" ptsTypes="">
                                      <p:cBhvr>
                                        <p:cTn id="9" dur="1200" fill="hold"/>
                                        <p:tgtEl>
                                          <p:spTgt spid="595"/>
                                        </p:tgtEl>
                                        <p:attrNameLst>
                                          <p:attrName>ppt_x</p:attrName>
                                          <p:attrName>ppt_y</p:attrName>
                                        </p:attrNameLst>
                                      </p:cBhvr>
                                    </p:animMotion>
                                  </p:childTnLst>
                                </p:cTn>
                              </p:par>
                              <p:par>
                                <p:cTn id="10" presetID="10" presetClass="entr" presetSubtype="0" accel="50000" decel="50000" fill="hold" nodeType="withEffect">
                                  <p:stCondLst>
                                    <p:cond delay="0"/>
                                  </p:stCondLst>
                                  <p:childTnLst>
                                    <p:set>
                                      <p:cBhvr>
                                        <p:cTn id="11" dur="1" fill="hold">
                                          <p:stCondLst>
                                            <p:cond delay="0"/>
                                          </p:stCondLst>
                                        </p:cTn>
                                        <p:tgtEl>
                                          <p:spTgt spid="597"/>
                                        </p:tgtEl>
                                        <p:attrNameLst>
                                          <p:attrName>style.visibility</p:attrName>
                                        </p:attrNameLst>
                                      </p:cBhvr>
                                      <p:to>
                                        <p:strVal val="visible"/>
                                      </p:to>
                                    </p:set>
                                    <p:animEffect transition="in" filter="fade">
                                      <p:cBhvr>
                                        <p:cTn id="12" dur="1200"/>
                                        <p:tgtEl>
                                          <p:spTgt spid="597"/>
                                        </p:tgtEl>
                                      </p:cBhvr>
                                    </p:animEffect>
                                  </p:childTnLst>
                                </p:cTn>
                              </p:par>
                              <p:par>
                                <p:cTn id="13" presetID="64" presetClass="path" presetSubtype="0" accel="50000" decel="50000" fill="hold" nodeType="withEffect">
                                  <p:stCondLst>
                                    <p:cond delay="0"/>
                                  </p:stCondLst>
                                  <p:childTnLst>
                                    <p:animMotion origin="layout" path="M -1.2715658E-06 0.074078694 L -1.2715658E-06 4.6182563E-06 E" pathEditMode="relative" ptsTypes="">
                                      <p:cBhvr>
                                        <p:cTn id="14" dur="1200" fill="hold"/>
                                        <p:tgtEl>
                                          <p:spTgt spid="597"/>
                                        </p:tgtEl>
                                        <p:attrNameLst>
                                          <p:attrName>ppt_x</p:attrName>
                                          <p:attrName>ppt_y</p:attrName>
                                        </p:attrNameLst>
                                      </p:cBhvr>
                                    </p:animMotion>
                                  </p:childTnLst>
                                </p:cTn>
                              </p:par>
                              <p:par>
                                <p:cTn id="15" presetID="10" presetClass="entr" presetSubtype="0" accel="50000" decel="50000" fill="hold" nodeType="withEffect">
                                  <p:stCondLst>
                                    <p:cond delay="0"/>
                                  </p:stCondLst>
                                  <p:childTnLst>
                                    <p:set>
                                      <p:cBhvr>
                                        <p:cTn id="16" dur="1" fill="hold">
                                          <p:stCondLst>
                                            <p:cond delay="0"/>
                                          </p:stCondLst>
                                        </p:cTn>
                                        <p:tgtEl>
                                          <p:spTgt spid="599"/>
                                        </p:tgtEl>
                                        <p:attrNameLst>
                                          <p:attrName>style.visibility</p:attrName>
                                        </p:attrNameLst>
                                      </p:cBhvr>
                                      <p:to>
                                        <p:strVal val="visible"/>
                                      </p:to>
                                    </p:set>
                                    <p:animEffect transition="in" filter="fade">
                                      <p:cBhvr>
                                        <p:cTn id="17" dur="1200"/>
                                        <p:tgtEl>
                                          <p:spTgt spid="599"/>
                                        </p:tgtEl>
                                      </p:cBhvr>
                                    </p:animEffect>
                                  </p:childTnLst>
                                </p:cTn>
                              </p:par>
                              <p:par>
                                <p:cTn id="18" presetID="64" presetClass="path" presetSubtype="0" accel="50000" decel="50000" fill="hold" nodeType="withEffect">
                                  <p:stCondLst>
                                    <p:cond delay="0"/>
                                  </p:stCondLst>
                                  <p:childTnLst>
                                    <p:animMotion origin="layout" path="M 0 0.074078694 L 0 4.6182563E-06 E" pathEditMode="relative" ptsTypes="">
                                      <p:cBhvr>
                                        <p:cTn id="19" dur="1200" fill="hold"/>
                                        <p:tgtEl>
                                          <p:spTgt spid="599"/>
                                        </p:tgtEl>
                                        <p:attrNameLst>
                                          <p:attrName>ppt_x</p:attrName>
                                          <p:attrName>ppt_y</p:attrName>
                                        </p:attrNameLst>
                                      </p:cBhvr>
                                    </p:animMotion>
                                  </p:childTnLst>
                                </p:cTn>
                              </p:par>
                              <p:par>
                                <p:cTn id="20" presetID="10" presetClass="entr" presetSubtype="0" accel="50000" decel="50000" fill="hold" nodeType="withEffect">
                                  <p:stCondLst>
                                    <p:cond delay="0"/>
                                  </p:stCondLst>
                                  <p:childTnLst>
                                    <p:set>
                                      <p:cBhvr>
                                        <p:cTn id="21" dur="1" fill="hold">
                                          <p:stCondLst>
                                            <p:cond delay="0"/>
                                          </p:stCondLst>
                                        </p:cTn>
                                        <p:tgtEl>
                                          <p:spTgt spid="602"/>
                                        </p:tgtEl>
                                        <p:attrNameLst>
                                          <p:attrName>style.visibility</p:attrName>
                                        </p:attrNameLst>
                                      </p:cBhvr>
                                      <p:to>
                                        <p:strVal val="visible"/>
                                      </p:to>
                                    </p:set>
                                    <p:animEffect transition="in" filter="fade">
                                      <p:cBhvr>
                                        <p:cTn id="22" dur="1200"/>
                                        <p:tgtEl>
                                          <p:spTgt spid="602"/>
                                        </p:tgtEl>
                                      </p:cBhvr>
                                    </p:animEffect>
                                  </p:childTnLst>
                                </p:cTn>
                              </p:par>
                              <p:par>
                                <p:cTn id="23" presetID="64" presetClass="path" presetSubtype="0" accel="50000" decel="50000" fill="hold" nodeType="withEffect">
                                  <p:stCondLst>
                                    <p:cond delay="0"/>
                                  </p:stCondLst>
                                  <p:childTnLst>
                                    <p:animMotion origin="layout" path="M 0 0.046296295 L 0 0 E" pathEditMode="relative" ptsTypes="">
                                      <p:cBhvr>
                                        <p:cTn id="24" dur="1200" fill="hold"/>
                                        <p:tgtEl>
                                          <p:spTgt spid="602"/>
                                        </p:tgtEl>
                                        <p:attrNameLst>
                                          <p:attrName>ppt_x</p:attrName>
                                          <p:attrName>ppt_y</p:attrName>
                                        </p:attrNameLst>
                                      </p:cBhvr>
                                    </p:animMotion>
                                  </p:childTnLst>
                                </p:cTn>
                              </p:par>
                              <p:par>
                                <p:cTn id="25" presetID="10" presetClass="entr" presetSubtype="0" accel="50000" decel="50000" fill="hold" nodeType="withEffect">
                                  <p:stCondLst>
                                    <p:cond delay="1000"/>
                                  </p:stCondLst>
                                  <p:childTnLst>
                                    <p:set>
                                      <p:cBhvr>
                                        <p:cTn id="26" dur="1" fill="hold">
                                          <p:stCondLst>
                                            <p:cond delay="0"/>
                                          </p:stCondLst>
                                        </p:cTn>
                                        <p:tgtEl>
                                          <p:spTgt spid="604"/>
                                        </p:tgtEl>
                                        <p:attrNameLst>
                                          <p:attrName>style.visibility</p:attrName>
                                        </p:attrNameLst>
                                      </p:cBhvr>
                                      <p:to>
                                        <p:strVal val="visible"/>
                                      </p:to>
                                    </p:set>
                                    <p:animEffect transition="in" filter="fade">
                                      <p:cBhvr>
                                        <p:cTn id="27" dur="900"/>
                                        <p:tgtEl>
                                          <p:spTgt spid="604"/>
                                        </p:tgtEl>
                                      </p:cBhvr>
                                    </p:animEffect>
                                  </p:childTnLst>
                                </p:cTn>
                              </p:par>
                              <p:par>
                                <p:cTn id="28" presetID="64" presetClass="path" presetSubtype="0" accel="50000" decel="50000" fill="hold" nodeType="withEffect">
                                  <p:stCondLst>
                                    <p:cond delay="1000"/>
                                  </p:stCondLst>
                                  <p:childTnLst>
                                    <p:animMotion origin="layout" path="M 0 0.046296295 L 0 0 E" pathEditMode="relative" ptsTypes="">
                                      <p:cBhvr>
                                        <p:cTn id="29" dur="900" fill="hold"/>
                                        <p:tgtEl>
                                          <p:spTgt spid="604"/>
                                        </p:tgtEl>
                                        <p:attrNameLst>
                                          <p:attrName>ppt_x</p:attrName>
                                          <p:attrName>ppt_y</p:attrName>
                                        </p:attrNameLst>
                                      </p:cBhvr>
                                    </p:animMotion>
                                  </p:childTnLst>
                                </p:cTn>
                              </p:par>
                              <p:par>
                                <p:cTn id="30" presetID="10" presetClass="entr" presetSubtype="0" accel="50000" decel="50000" fill="hold" nodeType="withEffect">
                                  <p:stCondLst>
                                    <p:cond delay="1000"/>
                                  </p:stCondLst>
                                  <p:childTnLst>
                                    <p:set>
                                      <p:cBhvr>
                                        <p:cTn id="31" dur="1" fill="hold">
                                          <p:stCondLst>
                                            <p:cond delay="0"/>
                                          </p:stCondLst>
                                        </p:cTn>
                                        <p:tgtEl>
                                          <p:spTgt spid="606"/>
                                        </p:tgtEl>
                                        <p:attrNameLst>
                                          <p:attrName>style.visibility</p:attrName>
                                        </p:attrNameLst>
                                      </p:cBhvr>
                                      <p:to>
                                        <p:strVal val="visible"/>
                                      </p:to>
                                    </p:set>
                                    <p:animEffect transition="in" filter="fade">
                                      <p:cBhvr>
                                        <p:cTn id="32" dur="900"/>
                                        <p:tgtEl>
                                          <p:spTgt spid="606"/>
                                        </p:tgtEl>
                                      </p:cBhvr>
                                    </p:animEffect>
                                  </p:childTnLst>
                                </p:cTn>
                              </p:par>
                              <p:par>
                                <p:cTn id="33" presetID="64" presetClass="path" presetSubtype="0" accel="50000" decel="50000" fill="hold" nodeType="withEffect">
                                  <p:stCondLst>
                                    <p:cond delay="1000"/>
                                  </p:stCondLst>
                                  <p:childTnLst>
                                    <p:animMotion origin="layout" path="M 0 0.046296325 L 0 2.8257016E-08 E" pathEditMode="relative" ptsTypes="">
                                      <p:cBhvr>
                                        <p:cTn id="34" dur="900" fill="hold"/>
                                        <p:tgtEl>
                                          <p:spTgt spid="606"/>
                                        </p:tgtEl>
                                        <p:attrNameLst>
                                          <p:attrName>ppt_x</p:attrName>
                                          <p:attrName>ppt_y</p:attrName>
                                        </p:attrNameLst>
                                      </p:cBhvr>
                                    </p:animMotion>
                                  </p:childTnLst>
                                </p:cTn>
                              </p:par>
                              <p:par>
                                <p:cTn id="35" presetID="10" presetClass="entr" presetSubtype="0" accel="50000" decel="50000" fill="hold" nodeType="withEffect">
                                  <p:stCondLst>
                                    <p:cond delay="1000"/>
                                  </p:stCondLst>
                                  <p:childTnLst>
                                    <p:set>
                                      <p:cBhvr>
                                        <p:cTn id="36" dur="1" fill="hold">
                                          <p:stCondLst>
                                            <p:cond delay="0"/>
                                          </p:stCondLst>
                                        </p:cTn>
                                        <p:tgtEl>
                                          <p:spTgt spid="608"/>
                                        </p:tgtEl>
                                        <p:attrNameLst>
                                          <p:attrName>style.visibility</p:attrName>
                                        </p:attrNameLst>
                                      </p:cBhvr>
                                      <p:to>
                                        <p:strVal val="visible"/>
                                      </p:to>
                                    </p:set>
                                    <p:animEffect transition="in" filter="fade">
                                      <p:cBhvr>
                                        <p:cTn id="37" dur="900"/>
                                        <p:tgtEl>
                                          <p:spTgt spid="608"/>
                                        </p:tgtEl>
                                      </p:cBhvr>
                                    </p:animEffect>
                                  </p:childTnLst>
                                </p:cTn>
                              </p:par>
                              <p:par>
                                <p:cTn id="38" presetID="64" presetClass="path" presetSubtype="0" accel="50000" decel="50000" fill="hold" nodeType="withEffect">
                                  <p:stCondLst>
                                    <p:cond delay="1000"/>
                                  </p:stCondLst>
                                  <p:childTnLst>
                                    <p:animMotion origin="layout" path="M 0 0.046296354 L 0 5.6514033E-08 E" pathEditMode="relative" ptsTypes="">
                                      <p:cBhvr>
                                        <p:cTn id="39" dur="900" fill="hold"/>
                                        <p:tgtEl>
                                          <p:spTgt spid="608"/>
                                        </p:tgtEl>
                                        <p:attrNameLst>
                                          <p:attrName>ppt_x</p:attrName>
                                          <p:attrName>ppt_y</p:attrName>
                                        </p:attrNameLst>
                                      </p:cBhvr>
                                    </p:animMotion>
                                  </p:childTnLst>
                                </p:cTn>
                              </p:par>
                              <p:par>
                                <p:cTn id="40" presetID="10" presetClass="entr" presetSubtype="0" accel="50000" decel="50000" fill="hold" nodeType="withEffect">
                                  <p:stCondLst>
                                    <p:cond delay="1000"/>
                                  </p:stCondLst>
                                  <p:childTnLst>
                                    <p:set>
                                      <p:cBhvr>
                                        <p:cTn id="41" dur="1" fill="hold">
                                          <p:stCondLst>
                                            <p:cond delay="0"/>
                                          </p:stCondLst>
                                        </p:cTn>
                                        <p:tgtEl>
                                          <p:spTgt spid="610"/>
                                        </p:tgtEl>
                                        <p:attrNameLst>
                                          <p:attrName>style.visibility</p:attrName>
                                        </p:attrNameLst>
                                      </p:cBhvr>
                                      <p:to>
                                        <p:strVal val="visible"/>
                                      </p:to>
                                    </p:set>
                                    <p:animEffect transition="in" filter="fade">
                                      <p:cBhvr>
                                        <p:cTn id="42" dur="900"/>
                                        <p:tgtEl>
                                          <p:spTgt spid="610"/>
                                        </p:tgtEl>
                                      </p:cBhvr>
                                    </p:animEffect>
                                  </p:childTnLst>
                                </p:cTn>
                              </p:par>
                              <p:par>
                                <p:cTn id="43" presetID="64" presetClass="path" presetSubtype="0" accel="50000" decel="50000" fill="hold" nodeType="withEffect">
                                  <p:stCondLst>
                                    <p:cond delay="1000"/>
                                  </p:stCondLst>
                                  <p:childTnLst>
                                    <p:animMotion origin="layout" path="M 0 0.046296354 L 0 5.6514033E-08 E" pathEditMode="relative" ptsTypes="">
                                      <p:cBhvr>
                                        <p:cTn id="44" dur="900" fill="hold"/>
                                        <p:tgtEl>
                                          <p:spTgt spid="610"/>
                                        </p:tgtEl>
                                        <p:attrNameLst>
                                          <p:attrName>ppt_x</p:attrName>
                                          <p:attrName>ppt_y</p:attrName>
                                        </p:attrNameLst>
                                      </p:cBhvr>
                                    </p:animMotion>
                                  </p:childTnLst>
                                </p:cTn>
                              </p:par>
                              <p:par>
                                <p:cTn id="45" presetID="10" presetClass="entr" presetSubtype="0" accel="50000" decel="50000" fill="hold" nodeType="withEffect">
                                  <p:stCondLst>
                                    <p:cond delay="1140"/>
                                  </p:stCondLst>
                                  <p:childTnLst>
                                    <p:set>
                                      <p:cBhvr>
                                        <p:cTn id="46" dur="1" fill="hold">
                                          <p:stCondLst>
                                            <p:cond delay="0"/>
                                          </p:stCondLst>
                                        </p:cTn>
                                        <p:tgtEl>
                                          <p:spTgt spid="612"/>
                                        </p:tgtEl>
                                        <p:attrNameLst>
                                          <p:attrName>style.visibility</p:attrName>
                                        </p:attrNameLst>
                                      </p:cBhvr>
                                      <p:to>
                                        <p:strVal val="visible"/>
                                      </p:to>
                                    </p:set>
                                    <p:animEffect transition="in" filter="fade">
                                      <p:cBhvr>
                                        <p:cTn id="47" dur="900"/>
                                        <p:tgtEl>
                                          <p:spTgt spid="612"/>
                                        </p:tgtEl>
                                      </p:cBhvr>
                                    </p:animEffect>
                                  </p:childTnLst>
                                </p:cTn>
                              </p:par>
                              <p:par>
                                <p:cTn id="48" presetID="64" presetClass="path" presetSubtype="0" accel="50000" decel="50000" fill="hold" nodeType="withEffect">
                                  <p:stCondLst>
                                    <p:cond delay="1140"/>
                                  </p:stCondLst>
                                  <p:childTnLst>
                                    <p:animMotion origin="layout" path="M 0 0.046296295 L 0 0 E" pathEditMode="relative" ptsTypes="">
                                      <p:cBhvr>
                                        <p:cTn id="49" dur="900" fill="hold"/>
                                        <p:tgtEl>
                                          <p:spTgt spid="612"/>
                                        </p:tgtEl>
                                        <p:attrNameLst>
                                          <p:attrName>ppt_x</p:attrName>
                                          <p:attrName>ppt_y</p:attrName>
                                        </p:attrNameLst>
                                      </p:cBhvr>
                                    </p:animMotion>
                                  </p:childTnLst>
                                </p:cTn>
                              </p:par>
                              <p:par>
                                <p:cTn id="50" presetID="10" presetClass="entr" presetSubtype="0" accel="50000" decel="50000" fill="hold" nodeType="withEffect">
                                  <p:stCondLst>
                                    <p:cond delay="1140"/>
                                  </p:stCondLst>
                                  <p:childTnLst>
                                    <p:set>
                                      <p:cBhvr>
                                        <p:cTn id="51" dur="1" fill="hold">
                                          <p:stCondLst>
                                            <p:cond delay="0"/>
                                          </p:stCondLst>
                                        </p:cTn>
                                        <p:tgtEl>
                                          <p:spTgt spid="614"/>
                                        </p:tgtEl>
                                        <p:attrNameLst>
                                          <p:attrName>style.visibility</p:attrName>
                                        </p:attrNameLst>
                                      </p:cBhvr>
                                      <p:to>
                                        <p:strVal val="visible"/>
                                      </p:to>
                                    </p:set>
                                    <p:animEffect transition="in" filter="fade">
                                      <p:cBhvr>
                                        <p:cTn id="52" dur="900"/>
                                        <p:tgtEl>
                                          <p:spTgt spid="614"/>
                                        </p:tgtEl>
                                      </p:cBhvr>
                                    </p:animEffect>
                                  </p:childTnLst>
                                </p:cTn>
                              </p:par>
                              <p:par>
                                <p:cTn id="53" presetID="64" presetClass="path" presetSubtype="0" accel="50000" decel="50000" fill="hold" nodeType="withEffect">
                                  <p:stCondLst>
                                    <p:cond delay="1140"/>
                                  </p:stCondLst>
                                  <p:childTnLst>
                                    <p:animMotion origin="layout" path="M 0 0.046296295 L 0 0 E" pathEditMode="relative" ptsTypes="">
                                      <p:cBhvr>
                                        <p:cTn id="54" dur="900" fill="hold"/>
                                        <p:tgtEl>
                                          <p:spTgt spid="614"/>
                                        </p:tgtEl>
                                        <p:attrNameLst>
                                          <p:attrName>ppt_x</p:attrName>
                                          <p:attrName>ppt_y</p:attrName>
                                        </p:attrNameLst>
                                      </p:cBhvr>
                                    </p:animMotion>
                                  </p:childTnLst>
                                </p:cTn>
                              </p:par>
                              <p:par>
                                <p:cTn id="55" presetID="10" presetClass="entr" presetSubtype="0" accel="50000" decel="50000" fill="hold" nodeType="withEffect">
                                  <p:stCondLst>
                                    <p:cond delay="1140"/>
                                  </p:stCondLst>
                                  <p:childTnLst>
                                    <p:set>
                                      <p:cBhvr>
                                        <p:cTn id="56" dur="1" fill="hold">
                                          <p:stCondLst>
                                            <p:cond delay="0"/>
                                          </p:stCondLst>
                                        </p:cTn>
                                        <p:tgtEl>
                                          <p:spTgt spid="616"/>
                                        </p:tgtEl>
                                        <p:attrNameLst>
                                          <p:attrName>style.visibility</p:attrName>
                                        </p:attrNameLst>
                                      </p:cBhvr>
                                      <p:to>
                                        <p:strVal val="visible"/>
                                      </p:to>
                                    </p:set>
                                    <p:animEffect transition="in" filter="fade">
                                      <p:cBhvr>
                                        <p:cTn id="57" dur="900"/>
                                        <p:tgtEl>
                                          <p:spTgt spid="616"/>
                                        </p:tgtEl>
                                      </p:cBhvr>
                                    </p:animEffect>
                                  </p:childTnLst>
                                </p:cTn>
                              </p:par>
                              <p:par>
                                <p:cTn id="58" presetID="64" presetClass="path" presetSubtype="0" accel="50000" decel="50000" fill="hold" nodeType="withEffect">
                                  <p:stCondLst>
                                    <p:cond delay="1140"/>
                                  </p:stCondLst>
                                  <p:childTnLst>
                                    <p:animMotion origin="layout" path="M 0 0.046296295 L 0 0 E" pathEditMode="relative" ptsTypes="">
                                      <p:cBhvr>
                                        <p:cTn id="59" dur="900" fill="hold"/>
                                        <p:tgtEl>
                                          <p:spTgt spid="616"/>
                                        </p:tgtEl>
                                        <p:attrNameLst>
                                          <p:attrName>ppt_x</p:attrName>
                                          <p:attrName>ppt_y</p:attrName>
                                        </p:attrNameLst>
                                      </p:cBhvr>
                                    </p:animMotion>
                                  </p:childTnLst>
                                </p:cTn>
                              </p:par>
                              <p:par>
                                <p:cTn id="60" presetID="10" presetClass="entr" presetSubtype="0" accel="50000" decel="50000" fill="hold" nodeType="withEffect">
                                  <p:stCondLst>
                                    <p:cond delay="1140"/>
                                  </p:stCondLst>
                                  <p:childTnLst>
                                    <p:set>
                                      <p:cBhvr>
                                        <p:cTn id="61" dur="1" fill="hold">
                                          <p:stCondLst>
                                            <p:cond delay="0"/>
                                          </p:stCondLst>
                                        </p:cTn>
                                        <p:tgtEl>
                                          <p:spTgt spid="618"/>
                                        </p:tgtEl>
                                        <p:attrNameLst>
                                          <p:attrName>style.visibility</p:attrName>
                                        </p:attrNameLst>
                                      </p:cBhvr>
                                      <p:to>
                                        <p:strVal val="visible"/>
                                      </p:to>
                                    </p:set>
                                    <p:animEffect transition="in" filter="fade">
                                      <p:cBhvr>
                                        <p:cTn id="62" dur="900"/>
                                        <p:tgtEl>
                                          <p:spTgt spid="618"/>
                                        </p:tgtEl>
                                      </p:cBhvr>
                                    </p:animEffect>
                                  </p:childTnLst>
                                </p:cTn>
                              </p:par>
                              <p:par>
                                <p:cTn id="63" presetID="64" presetClass="path" presetSubtype="0" accel="50000" decel="50000" fill="hold" nodeType="withEffect">
                                  <p:stCondLst>
                                    <p:cond delay="1140"/>
                                  </p:stCondLst>
                                  <p:childTnLst>
                                    <p:animMotion origin="layout" path="M 0 0.046296295 L 0 0 E" pathEditMode="relative" ptsTypes="">
                                      <p:cBhvr>
                                        <p:cTn id="64" dur="900" fill="hold"/>
                                        <p:tgtEl>
                                          <p:spTgt spid="618"/>
                                        </p:tgtEl>
                                        <p:attrNameLst>
                                          <p:attrName>ppt_x</p:attrName>
                                          <p:attrName>ppt_y</p:attrName>
                                        </p:attrNameLst>
                                      </p:cBhvr>
                                    </p:animMotion>
                                  </p:childTnLst>
                                </p:cTn>
                              </p:par>
                              <p:par>
                                <p:cTn id="65" presetID="10" presetClass="entr" presetSubtype="0" accel="50000" decel="50000" fill="hold" nodeType="withEffect">
                                  <p:stCondLst>
                                    <p:cond delay="1280"/>
                                  </p:stCondLst>
                                  <p:childTnLst>
                                    <p:set>
                                      <p:cBhvr>
                                        <p:cTn id="66" dur="1" fill="hold">
                                          <p:stCondLst>
                                            <p:cond delay="0"/>
                                          </p:stCondLst>
                                        </p:cTn>
                                        <p:tgtEl>
                                          <p:spTgt spid="620"/>
                                        </p:tgtEl>
                                        <p:attrNameLst>
                                          <p:attrName>style.visibility</p:attrName>
                                        </p:attrNameLst>
                                      </p:cBhvr>
                                      <p:to>
                                        <p:strVal val="visible"/>
                                      </p:to>
                                    </p:set>
                                    <p:animEffect transition="in" filter="fade">
                                      <p:cBhvr>
                                        <p:cTn id="67" dur="900"/>
                                        <p:tgtEl>
                                          <p:spTgt spid="620"/>
                                        </p:tgtEl>
                                      </p:cBhvr>
                                    </p:animEffect>
                                  </p:childTnLst>
                                </p:cTn>
                              </p:par>
                              <p:par>
                                <p:cTn id="68" presetID="64" presetClass="path" presetSubtype="0" accel="50000" decel="50000" fill="hold" nodeType="withEffect">
                                  <p:stCondLst>
                                    <p:cond delay="1280"/>
                                  </p:stCondLst>
                                  <p:childTnLst>
                                    <p:animMotion origin="layout" path="M 0 0.046296295 L 0 0 E" pathEditMode="relative" ptsTypes="">
                                      <p:cBhvr>
                                        <p:cTn id="69" dur="900" fill="hold"/>
                                        <p:tgtEl>
                                          <p:spTgt spid="620"/>
                                        </p:tgtEl>
                                        <p:attrNameLst>
                                          <p:attrName>ppt_x</p:attrName>
                                          <p:attrName>ppt_y</p:attrName>
                                        </p:attrNameLst>
                                      </p:cBhvr>
                                    </p:animMotion>
                                  </p:childTnLst>
                                </p:cTn>
                              </p:par>
                              <p:par>
                                <p:cTn id="70" presetID="10" presetClass="entr" presetSubtype="0" accel="50000" decel="50000" fill="hold" nodeType="withEffect">
                                  <p:stCondLst>
                                    <p:cond delay="1280"/>
                                  </p:stCondLst>
                                  <p:childTnLst>
                                    <p:set>
                                      <p:cBhvr>
                                        <p:cTn id="71" dur="1" fill="hold">
                                          <p:stCondLst>
                                            <p:cond delay="0"/>
                                          </p:stCondLst>
                                        </p:cTn>
                                        <p:tgtEl>
                                          <p:spTgt spid="622"/>
                                        </p:tgtEl>
                                        <p:attrNameLst>
                                          <p:attrName>style.visibility</p:attrName>
                                        </p:attrNameLst>
                                      </p:cBhvr>
                                      <p:to>
                                        <p:strVal val="visible"/>
                                      </p:to>
                                    </p:set>
                                    <p:animEffect transition="in" filter="fade">
                                      <p:cBhvr>
                                        <p:cTn id="72" dur="900"/>
                                        <p:tgtEl>
                                          <p:spTgt spid="622"/>
                                        </p:tgtEl>
                                      </p:cBhvr>
                                    </p:animEffect>
                                  </p:childTnLst>
                                </p:cTn>
                              </p:par>
                              <p:par>
                                <p:cTn id="73" presetID="64" presetClass="path" presetSubtype="0" accel="50000" decel="50000" fill="hold" nodeType="withEffect">
                                  <p:stCondLst>
                                    <p:cond delay="1280"/>
                                  </p:stCondLst>
                                  <p:childTnLst>
                                    <p:animMotion origin="layout" path="M 0 0.046296295 L 0 0 E" pathEditMode="relative" ptsTypes="">
                                      <p:cBhvr>
                                        <p:cTn id="74" dur="900" fill="hold"/>
                                        <p:tgtEl>
                                          <p:spTgt spid="622"/>
                                        </p:tgtEl>
                                        <p:attrNameLst>
                                          <p:attrName>ppt_x</p:attrName>
                                          <p:attrName>ppt_y</p:attrName>
                                        </p:attrNameLst>
                                      </p:cBhvr>
                                    </p:animMotion>
                                  </p:childTnLst>
                                </p:cTn>
                              </p:par>
                              <p:par>
                                <p:cTn id="75" presetID="10" presetClass="entr" presetSubtype="0" accel="50000" decel="50000" fill="hold" nodeType="withEffect">
                                  <p:stCondLst>
                                    <p:cond delay="1280"/>
                                  </p:stCondLst>
                                  <p:childTnLst>
                                    <p:set>
                                      <p:cBhvr>
                                        <p:cTn id="76" dur="1" fill="hold">
                                          <p:stCondLst>
                                            <p:cond delay="0"/>
                                          </p:stCondLst>
                                        </p:cTn>
                                        <p:tgtEl>
                                          <p:spTgt spid="624"/>
                                        </p:tgtEl>
                                        <p:attrNameLst>
                                          <p:attrName>style.visibility</p:attrName>
                                        </p:attrNameLst>
                                      </p:cBhvr>
                                      <p:to>
                                        <p:strVal val="visible"/>
                                      </p:to>
                                    </p:set>
                                    <p:animEffect transition="in" filter="fade">
                                      <p:cBhvr>
                                        <p:cTn id="77" dur="900"/>
                                        <p:tgtEl>
                                          <p:spTgt spid="624"/>
                                        </p:tgtEl>
                                      </p:cBhvr>
                                    </p:animEffect>
                                  </p:childTnLst>
                                </p:cTn>
                              </p:par>
                              <p:par>
                                <p:cTn id="78" presetID="64" presetClass="path" presetSubtype="0" accel="50000" decel="50000" fill="hold" nodeType="withEffect">
                                  <p:stCondLst>
                                    <p:cond delay="1280"/>
                                  </p:stCondLst>
                                  <p:childTnLst>
                                    <p:animMotion origin="layout" path="M 0 0.046296295 L 0 0 E" pathEditMode="relative" ptsTypes="">
                                      <p:cBhvr>
                                        <p:cTn id="79" dur="900" fill="hold"/>
                                        <p:tgtEl>
                                          <p:spTgt spid="624"/>
                                        </p:tgtEl>
                                        <p:attrNameLst>
                                          <p:attrName>ppt_x</p:attrName>
                                          <p:attrName>ppt_y</p:attrName>
                                        </p:attrNameLst>
                                      </p:cBhvr>
                                    </p:animMotion>
                                  </p:childTnLst>
                                </p:cTn>
                              </p:par>
                              <p:par>
                                <p:cTn id="80" presetID="10" presetClass="entr" presetSubtype="0" accel="50000" decel="50000" fill="hold" nodeType="withEffect">
                                  <p:stCondLst>
                                    <p:cond delay="1280"/>
                                  </p:stCondLst>
                                  <p:childTnLst>
                                    <p:set>
                                      <p:cBhvr>
                                        <p:cTn id="81" dur="1" fill="hold">
                                          <p:stCondLst>
                                            <p:cond delay="0"/>
                                          </p:stCondLst>
                                        </p:cTn>
                                        <p:tgtEl>
                                          <p:spTgt spid="626"/>
                                        </p:tgtEl>
                                        <p:attrNameLst>
                                          <p:attrName>style.visibility</p:attrName>
                                        </p:attrNameLst>
                                      </p:cBhvr>
                                      <p:to>
                                        <p:strVal val="visible"/>
                                      </p:to>
                                    </p:set>
                                    <p:animEffect transition="in" filter="fade">
                                      <p:cBhvr>
                                        <p:cTn id="82" dur="900"/>
                                        <p:tgtEl>
                                          <p:spTgt spid="626"/>
                                        </p:tgtEl>
                                      </p:cBhvr>
                                    </p:animEffect>
                                  </p:childTnLst>
                                </p:cTn>
                              </p:par>
                              <p:par>
                                <p:cTn id="83" presetID="64" presetClass="path" presetSubtype="0" accel="50000" decel="50000" fill="hold" nodeType="withEffect">
                                  <p:stCondLst>
                                    <p:cond delay="1280"/>
                                  </p:stCondLst>
                                  <p:childTnLst>
                                    <p:animMotion origin="layout" path="M 0 0.046296295 L 0 0 E" pathEditMode="relative" ptsTypes="">
                                      <p:cBhvr>
                                        <p:cTn id="84" dur="900" fill="hold"/>
                                        <p:tgtEl>
                                          <p:spTgt spid="626"/>
                                        </p:tgtEl>
                                        <p:attrNameLst>
                                          <p:attrName>ppt_x</p:attrName>
                                          <p:attrName>ppt_y</p:attrName>
                                        </p:attrNameLst>
                                      </p:cBhvr>
                                    </p:animMotion>
                                  </p:childTnLst>
                                </p:cTn>
                              </p:par>
                              <p:par>
                                <p:cTn id="85" presetID="10" presetClass="entr" presetSubtype="0" accel="50000" decel="50000" fill="hold" nodeType="withEffect">
                                  <p:stCondLst>
                                    <p:cond delay="1420"/>
                                  </p:stCondLst>
                                  <p:childTnLst>
                                    <p:set>
                                      <p:cBhvr>
                                        <p:cTn id="86" dur="1" fill="hold">
                                          <p:stCondLst>
                                            <p:cond delay="0"/>
                                          </p:stCondLst>
                                        </p:cTn>
                                        <p:tgtEl>
                                          <p:spTgt spid="628"/>
                                        </p:tgtEl>
                                        <p:attrNameLst>
                                          <p:attrName>style.visibility</p:attrName>
                                        </p:attrNameLst>
                                      </p:cBhvr>
                                      <p:to>
                                        <p:strVal val="visible"/>
                                      </p:to>
                                    </p:set>
                                    <p:animEffect transition="in" filter="fade">
                                      <p:cBhvr>
                                        <p:cTn id="87" dur="900"/>
                                        <p:tgtEl>
                                          <p:spTgt spid="628"/>
                                        </p:tgtEl>
                                      </p:cBhvr>
                                    </p:animEffect>
                                  </p:childTnLst>
                                </p:cTn>
                              </p:par>
                              <p:par>
                                <p:cTn id="88" presetID="64" presetClass="path" presetSubtype="0" accel="50000" decel="50000" fill="hold" nodeType="withEffect">
                                  <p:stCondLst>
                                    <p:cond delay="1420"/>
                                  </p:stCondLst>
                                  <p:childTnLst>
                                    <p:animMotion origin="layout" path="M 0 0.046296295 L 0 0 E" pathEditMode="relative" ptsTypes="">
                                      <p:cBhvr>
                                        <p:cTn id="89" dur="900" fill="hold"/>
                                        <p:tgtEl>
                                          <p:spTgt spid="628"/>
                                        </p:tgtEl>
                                        <p:attrNameLst>
                                          <p:attrName>ppt_x</p:attrName>
                                          <p:attrName>ppt_y</p:attrName>
                                        </p:attrNameLst>
                                      </p:cBhvr>
                                    </p:animMotion>
                                  </p:childTnLst>
                                </p:cTn>
                              </p:par>
                              <p:par>
                                <p:cTn id="90" presetID="10" presetClass="entr" presetSubtype="0" accel="50000" decel="50000" fill="hold" nodeType="withEffect">
                                  <p:stCondLst>
                                    <p:cond delay="1420"/>
                                  </p:stCondLst>
                                  <p:childTnLst>
                                    <p:set>
                                      <p:cBhvr>
                                        <p:cTn id="91" dur="1" fill="hold">
                                          <p:stCondLst>
                                            <p:cond delay="0"/>
                                          </p:stCondLst>
                                        </p:cTn>
                                        <p:tgtEl>
                                          <p:spTgt spid="630"/>
                                        </p:tgtEl>
                                        <p:attrNameLst>
                                          <p:attrName>style.visibility</p:attrName>
                                        </p:attrNameLst>
                                      </p:cBhvr>
                                      <p:to>
                                        <p:strVal val="visible"/>
                                      </p:to>
                                    </p:set>
                                    <p:animEffect transition="in" filter="fade">
                                      <p:cBhvr>
                                        <p:cTn id="92" dur="900"/>
                                        <p:tgtEl>
                                          <p:spTgt spid="630"/>
                                        </p:tgtEl>
                                      </p:cBhvr>
                                    </p:animEffect>
                                  </p:childTnLst>
                                </p:cTn>
                              </p:par>
                              <p:par>
                                <p:cTn id="93" presetID="64" presetClass="path" presetSubtype="0" accel="50000" decel="50000" fill="hold" nodeType="withEffect">
                                  <p:stCondLst>
                                    <p:cond delay="1420"/>
                                  </p:stCondLst>
                                  <p:childTnLst>
                                    <p:animMotion origin="layout" path="M 0 0.046296295 L 0 0 E" pathEditMode="relative" ptsTypes="">
                                      <p:cBhvr>
                                        <p:cTn id="94" dur="900" fill="hold"/>
                                        <p:tgtEl>
                                          <p:spTgt spid="630"/>
                                        </p:tgtEl>
                                        <p:attrNameLst>
                                          <p:attrName>ppt_x</p:attrName>
                                          <p:attrName>ppt_y</p:attrName>
                                        </p:attrNameLst>
                                      </p:cBhvr>
                                    </p:animMotion>
                                  </p:childTnLst>
                                </p:cTn>
                              </p:par>
                              <p:par>
                                <p:cTn id="95" presetID="10" presetClass="entr" presetSubtype="0" accel="50000" decel="50000" fill="hold" nodeType="withEffect">
                                  <p:stCondLst>
                                    <p:cond delay="1420"/>
                                  </p:stCondLst>
                                  <p:childTnLst>
                                    <p:set>
                                      <p:cBhvr>
                                        <p:cTn id="96" dur="1" fill="hold">
                                          <p:stCondLst>
                                            <p:cond delay="0"/>
                                          </p:stCondLst>
                                        </p:cTn>
                                        <p:tgtEl>
                                          <p:spTgt spid="632"/>
                                        </p:tgtEl>
                                        <p:attrNameLst>
                                          <p:attrName>style.visibility</p:attrName>
                                        </p:attrNameLst>
                                      </p:cBhvr>
                                      <p:to>
                                        <p:strVal val="visible"/>
                                      </p:to>
                                    </p:set>
                                    <p:animEffect transition="in" filter="fade">
                                      <p:cBhvr>
                                        <p:cTn id="97" dur="900"/>
                                        <p:tgtEl>
                                          <p:spTgt spid="632"/>
                                        </p:tgtEl>
                                      </p:cBhvr>
                                    </p:animEffect>
                                  </p:childTnLst>
                                </p:cTn>
                              </p:par>
                              <p:par>
                                <p:cTn id="98" presetID="64" presetClass="path" presetSubtype="0" accel="50000" decel="50000" fill="hold" nodeType="withEffect">
                                  <p:stCondLst>
                                    <p:cond delay="1420"/>
                                  </p:stCondLst>
                                  <p:childTnLst>
                                    <p:animMotion origin="layout" path="M 0 0.046296295 L 0 0 E" pathEditMode="relative" ptsTypes="">
                                      <p:cBhvr>
                                        <p:cTn id="99" dur="900" fill="hold"/>
                                        <p:tgtEl>
                                          <p:spTgt spid="632"/>
                                        </p:tgtEl>
                                        <p:attrNameLst>
                                          <p:attrName>ppt_x</p:attrName>
                                          <p:attrName>ppt_y</p:attrName>
                                        </p:attrNameLst>
                                      </p:cBhvr>
                                    </p:animMotion>
                                  </p:childTnLst>
                                </p:cTn>
                              </p:par>
                              <p:par>
                                <p:cTn id="100" presetID="10" presetClass="entr" presetSubtype="0" accel="50000" decel="50000" fill="hold" nodeType="withEffect">
                                  <p:stCondLst>
                                    <p:cond delay="1420"/>
                                  </p:stCondLst>
                                  <p:childTnLst>
                                    <p:set>
                                      <p:cBhvr>
                                        <p:cTn id="101" dur="1" fill="hold">
                                          <p:stCondLst>
                                            <p:cond delay="0"/>
                                          </p:stCondLst>
                                        </p:cTn>
                                        <p:tgtEl>
                                          <p:spTgt spid="634"/>
                                        </p:tgtEl>
                                        <p:attrNameLst>
                                          <p:attrName>style.visibility</p:attrName>
                                        </p:attrNameLst>
                                      </p:cBhvr>
                                      <p:to>
                                        <p:strVal val="visible"/>
                                      </p:to>
                                    </p:set>
                                    <p:animEffect transition="in" filter="fade">
                                      <p:cBhvr>
                                        <p:cTn id="102" dur="900"/>
                                        <p:tgtEl>
                                          <p:spTgt spid="634"/>
                                        </p:tgtEl>
                                      </p:cBhvr>
                                    </p:animEffect>
                                  </p:childTnLst>
                                </p:cTn>
                              </p:par>
                              <p:par>
                                <p:cTn id="103" presetID="64" presetClass="path" presetSubtype="0" accel="50000" decel="50000" fill="hold" nodeType="withEffect">
                                  <p:stCondLst>
                                    <p:cond delay="1420"/>
                                  </p:stCondLst>
                                  <p:childTnLst>
                                    <p:animMotion origin="layout" path="M 0 0.046296295 L 0 0 E" pathEditMode="relative" ptsTypes="">
                                      <p:cBhvr>
                                        <p:cTn id="104" dur="900" fill="hold"/>
                                        <p:tgtEl>
                                          <p:spTgt spid="634"/>
                                        </p:tgtEl>
                                        <p:attrNameLst>
                                          <p:attrName>ppt_x</p:attrName>
                                          <p:attrName>ppt_y</p:attrName>
                                        </p:attrNameLst>
                                      </p:cBhvr>
                                    </p:animMotion>
                                  </p:childTnLst>
                                </p:cTn>
                              </p:par>
                              <p:par>
                                <p:cTn id="105" presetID="10" presetClass="entr" presetSubtype="0" accel="50000" decel="50000" fill="hold" nodeType="withEffect">
                                  <p:stCondLst>
                                    <p:cond delay="1560"/>
                                  </p:stCondLst>
                                  <p:childTnLst>
                                    <p:set>
                                      <p:cBhvr>
                                        <p:cTn id="106" dur="1" fill="hold">
                                          <p:stCondLst>
                                            <p:cond delay="0"/>
                                          </p:stCondLst>
                                        </p:cTn>
                                        <p:tgtEl>
                                          <p:spTgt spid="636"/>
                                        </p:tgtEl>
                                        <p:attrNameLst>
                                          <p:attrName>style.visibility</p:attrName>
                                        </p:attrNameLst>
                                      </p:cBhvr>
                                      <p:to>
                                        <p:strVal val="visible"/>
                                      </p:to>
                                    </p:set>
                                    <p:animEffect transition="in" filter="fade">
                                      <p:cBhvr>
                                        <p:cTn id="107" dur="900"/>
                                        <p:tgtEl>
                                          <p:spTgt spid="636"/>
                                        </p:tgtEl>
                                      </p:cBhvr>
                                    </p:animEffect>
                                  </p:childTnLst>
                                </p:cTn>
                              </p:par>
                              <p:par>
                                <p:cTn id="108" presetID="64" presetClass="path" presetSubtype="0" accel="50000" decel="50000" fill="hold" nodeType="withEffect">
                                  <p:stCondLst>
                                    <p:cond delay="1560"/>
                                  </p:stCondLst>
                                  <p:childTnLst>
                                    <p:animMotion origin="layout" path="M 0 0.046296295 L 0 0 E" pathEditMode="relative" ptsTypes="">
                                      <p:cBhvr>
                                        <p:cTn id="109" dur="900" fill="hold"/>
                                        <p:tgtEl>
                                          <p:spTgt spid="636"/>
                                        </p:tgtEl>
                                        <p:attrNameLst>
                                          <p:attrName>ppt_x</p:attrName>
                                          <p:attrName>ppt_y</p:attrName>
                                        </p:attrNameLst>
                                      </p:cBhvr>
                                    </p:animMotion>
                                  </p:childTnLst>
                                </p:cTn>
                              </p:par>
                              <p:par>
                                <p:cTn id="110" presetID="10" presetClass="entr" presetSubtype="0" accel="50000" decel="50000" fill="hold" nodeType="withEffect">
                                  <p:stCondLst>
                                    <p:cond delay="1560"/>
                                  </p:stCondLst>
                                  <p:childTnLst>
                                    <p:set>
                                      <p:cBhvr>
                                        <p:cTn id="111" dur="1" fill="hold">
                                          <p:stCondLst>
                                            <p:cond delay="0"/>
                                          </p:stCondLst>
                                        </p:cTn>
                                        <p:tgtEl>
                                          <p:spTgt spid="638"/>
                                        </p:tgtEl>
                                        <p:attrNameLst>
                                          <p:attrName>style.visibility</p:attrName>
                                        </p:attrNameLst>
                                      </p:cBhvr>
                                      <p:to>
                                        <p:strVal val="visible"/>
                                      </p:to>
                                    </p:set>
                                    <p:animEffect transition="in" filter="fade">
                                      <p:cBhvr>
                                        <p:cTn id="112" dur="900"/>
                                        <p:tgtEl>
                                          <p:spTgt spid="638"/>
                                        </p:tgtEl>
                                      </p:cBhvr>
                                    </p:animEffect>
                                  </p:childTnLst>
                                </p:cTn>
                              </p:par>
                              <p:par>
                                <p:cTn id="113" presetID="64" presetClass="path" presetSubtype="0" accel="50000" decel="50000" fill="hold" nodeType="withEffect">
                                  <p:stCondLst>
                                    <p:cond delay="1560"/>
                                  </p:stCondLst>
                                  <p:childTnLst>
                                    <p:animMotion origin="layout" path="M 0 0.046296295 L 0 0 E" pathEditMode="relative" ptsTypes="">
                                      <p:cBhvr>
                                        <p:cTn id="114" dur="900" fill="hold"/>
                                        <p:tgtEl>
                                          <p:spTgt spid="638"/>
                                        </p:tgtEl>
                                        <p:attrNameLst>
                                          <p:attrName>ppt_x</p:attrName>
                                          <p:attrName>ppt_y</p:attrName>
                                        </p:attrNameLst>
                                      </p:cBhvr>
                                    </p:animMotion>
                                  </p:childTnLst>
                                </p:cTn>
                              </p:par>
                              <p:par>
                                <p:cTn id="115" presetID="10" presetClass="entr" presetSubtype="0" accel="50000" decel="50000" fill="hold" nodeType="withEffect">
                                  <p:stCondLst>
                                    <p:cond delay="1560"/>
                                  </p:stCondLst>
                                  <p:childTnLst>
                                    <p:set>
                                      <p:cBhvr>
                                        <p:cTn id="116" dur="1" fill="hold">
                                          <p:stCondLst>
                                            <p:cond delay="0"/>
                                          </p:stCondLst>
                                        </p:cTn>
                                        <p:tgtEl>
                                          <p:spTgt spid="640"/>
                                        </p:tgtEl>
                                        <p:attrNameLst>
                                          <p:attrName>style.visibility</p:attrName>
                                        </p:attrNameLst>
                                      </p:cBhvr>
                                      <p:to>
                                        <p:strVal val="visible"/>
                                      </p:to>
                                    </p:set>
                                    <p:animEffect transition="in" filter="fade">
                                      <p:cBhvr>
                                        <p:cTn id="117" dur="900"/>
                                        <p:tgtEl>
                                          <p:spTgt spid="640"/>
                                        </p:tgtEl>
                                      </p:cBhvr>
                                    </p:animEffect>
                                  </p:childTnLst>
                                </p:cTn>
                              </p:par>
                              <p:par>
                                <p:cTn id="118" presetID="64" presetClass="path" presetSubtype="0" accel="50000" decel="50000" fill="hold" nodeType="withEffect">
                                  <p:stCondLst>
                                    <p:cond delay="1560"/>
                                  </p:stCondLst>
                                  <p:childTnLst>
                                    <p:animMotion origin="layout" path="M 0 0.046296295 L 0 0 E" pathEditMode="relative" ptsTypes="">
                                      <p:cBhvr>
                                        <p:cTn id="119" dur="900" fill="hold"/>
                                        <p:tgtEl>
                                          <p:spTgt spid="640"/>
                                        </p:tgtEl>
                                        <p:attrNameLst>
                                          <p:attrName>ppt_x</p:attrName>
                                          <p:attrName>ppt_y</p:attrName>
                                        </p:attrNameLst>
                                      </p:cBhvr>
                                    </p:animMotion>
                                  </p:childTnLst>
                                </p:cTn>
                              </p:par>
                              <p:par>
                                <p:cTn id="120" presetID="10" presetClass="entr" presetSubtype="0" accel="50000" decel="50000" fill="hold" nodeType="withEffect">
                                  <p:stCondLst>
                                    <p:cond delay="1560"/>
                                  </p:stCondLst>
                                  <p:childTnLst>
                                    <p:set>
                                      <p:cBhvr>
                                        <p:cTn id="121" dur="1" fill="hold">
                                          <p:stCondLst>
                                            <p:cond delay="0"/>
                                          </p:stCondLst>
                                        </p:cTn>
                                        <p:tgtEl>
                                          <p:spTgt spid="642"/>
                                        </p:tgtEl>
                                        <p:attrNameLst>
                                          <p:attrName>style.visibility</p:attrName>
                                        </p:attrNameLst>
                                      </p:cBhvr>
                                      <p:to>
                                        <p:strVal val="visible"/>
                                      </p:to>
                                    </p:set>
                                    <p:animEffect transition="in" filter="fade">
                                      <p:cBhvr>
                                        <p:cTn id="122" dur="900"/>
                                        <p:tgtEl>
                                          <p:spTgt spid="642"/>
                                        </p:tgtEl>
                                      </p:cBhvr>
                                    </p:animEffect>
                                  </p:childTnLst>
                                </p:cTn>
                              </p:par>
                              <p:par>
                                <p:cTn id="123" presetID="64" presetClass="path" presetSubtype="0" accel="50000" decel="50000" fill="hold" nodeType="withEffect">
                                  <p:stCondLst>
                                    <p:cond delay="1560"/>
                                  </p:stCondLst>
                                  <p:childTnLst>
                                    <p:animMotion origin="layout" path="M 0 0.046296295 L 0 0 E" pathEditMode="relative" ptsTypes="">
                                      <p:cBhvr>
                                        <p:cTn id="124" dur="900" fill="hold"/>
                                        <p:tgtEl>
                                          <p:spTgt spid="642"/>
                                        </p:tgtEl>
                                        <p:attrNameLst>
                                          <p:attrName>ppt_x</p:attrName>
                                          <p:attrName>ppt_y</p:attrName>
                                        </p:attrNameLst>
                                      </p:cBhvr>
                                    </p:animMotion>
                                  </p:childTnLst>
                                </p:cTn>
                              </p:par>
                              <p:par>
                                <p:cTn id="125" presetID="10" presetClass="entr" presetSubtype="0" accel="50000" decel="50000" fill="hold" nodeType="withEffect">
                                  <p:stCondLst>
                                    <p:cond delay="300"/>
                                  </p:stCondLst>
                                  <p:childTnLst>
                                    <p:set>
                                      <p:cBhvr>
                                        <p:cTn id="126" dur="1" fill="hold">
                                          <p:stCondLst>
                                            <p:cond delay="0"/>
                                          </p:stCondLst>
                                        </p:cTn>
                                        <p:tgtEl>
                                          <p:spTgt spid="644"/>
                                        </p:tgtEl>
                                        <p:attrNameLst>
                                          <p:attrName>style.visibility</p:attrName>
                                        </p:attrNameLst>
                                      </p:cBhvr>
                                      <p:to>
                                        <p:strVal val="visible"/>
                                      </p:to>
                                    </p:set>
                                    <p:animEffect transition="in" filter="fade">
                                      <p:cBhvr>
                                        <p:cTn id="127" dur="1200"/>
                                        <p:tgtEl>
                                          <p:spTgt spid="644"/>
                                        </p:tgtEl>
                                      </p:cBhvr>
                                    </p:animEffect>
                                  </p:childTnLst>
                                </p:cTn>
                              </p:par>
                              <p:par>
                                <p:cTn id="128" presetID="64" presetClass="path" presetSubtype="0" accel="50000" decel="50000" fill="hold" nodeType="withEffect">
                                  <p:stCondLst>
                                    <p:cond delay="300"/>
                                  </p:stCondLst>
                                  <p:childTnLst>
                                    <p:animMotion origin="layout" path="M 1.5894573E-08 0.046293978 L 1.5894573E-08 -2.3170753E-06 E" pathEditMode="relative" ptsTypes="">
                                      <p:cBhvr>
                                        <p:cTn id="129" dur="1200" fill="hold"/>
                                        <p:tgtEl>
                                          <p:spTgt spid="644"/>
                                        </p:tgtEl>
                                        <p:attrNameLst>
                                          <p:attrName>ppt_x</p:attrName>
                                          <p:attrName>ppt_y</p:attrName>
                                        </p:attrNameLst>
                                      </p:cBhvr>
                                    </p:animMotion>
                                  </p:childTnLst>
                                </p:cTn>
                              </p:par>
                              <p:par>
                                <p:cTn id="130" presetID="10" presetClass="entr" presetSubtype="0" accel="50000" decel="50000" fill="hold" nodeType="withEffect">
                                  <p:stCondLst>
                                    <p:cond delay="400"/>
                                  </p:stCondLst>
                                  <p:childTnLst>
                                    <p:set>
                                      <p:cBhvr>
                                        <p:cTn id="131" dur="1" fill="hold">
                                          <p:stCondLst>
                                            <p:cond delay="0"/>
                                          </p:stCondLst>
                                        </p:cTn>
                                        <p:tgtEl>
                                          <p:spTgt spid="646"/>
                                        </p:tgtEl>
                                        <p:attrNameLst>
                                          <p:attrName>style.visibility</p:attrName>
                                        </p:attrNameLst>
                                      </p:cBhvr>
                                      <p:to>
                                        <p:strVal val="visible"/>
                                      </p:to>
                                    </p:set>
                                    <p:animEffect transition="in" filter="fade">
                                      <p:cBhvr>
                                        <p:cTn id="132" dur="1200"/>
                                        <p:tgtEl>
                                          <p:spTgt spid="646"/>
                                        </p:tgtEl>
                                      </p:cBhvr>
                                    </p:animEffect>
                                  </p:childTnLst>
                                </p:cTn>
                              </p:par>
                              <p:par>
                                <p:cTn id="133" presetID="64" presetClass="path" presetSubtype="0" accel="50000" decel="50000" fill="hold" nodeType="withEffect">
                                  <p:stCondLst>
                                    <p:cond delay="400"/>
                                  </p:stCondLst>
                                  <p:childTnLst>
                                    <p:animMotion origin="layout" path="M 0 0.046296295 L 0 0 E" pathEditMode="relative" ptsTypes="">
                                      <p:cBhvr>
                                        <p:cTn id="134" dur="1200" fill="hold"/>
                                        <p:tgtEl>
                                          <p:spTgt spid="6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p:bldP spid="597" grpId="0"/>
      <p:bldP spid="599" grpId="0"/>
      <p:bldP spid="602" grpId="0"/>
      <p:bldP spid="604" grpId="0"/>
      <p:bldP spid="606" grpId="0"/>
      <p:bldP spid="608" grpId="0"/>
      <p:bldP spid="610" grpId="0"/>
      <p:bldP spid="612" grpId="0"/>
      <p:bldP spid="614" grpId="0"/>
      <p:bldP spid="616" grpId="0"/>
      <p:bldP spid="618" grpId="0"/>
      <p:bldP spid="620" grpId="0"/>
      <p:bldP spid="622" grpId="0"/>
      <p:bldP spid="624" grpId="0"/>
      <p:bldP spid="626" grpId="0"/>
      <p:bldP spid="628" grpId="0"/>
      <p:bldP spid="630" grpId="0"/>
      <p:bldP spid="632" grpId="0"/>
      <p:bldP spid="634" grpId="0"/>
      <p:bldP spid="636" grpId="0"/>
      <p:bldP spid="638" grpId="0"/>
      <p:bldP spid="640" grpId="0"/>
      <p:bldP spid="642" grpId="0"/>
      <p:bldP spid="644" grpId="0"/>
      <p:bldP spid="64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1035</Words>
  <Application>Microsoft Office PowerPoint</Application>
  <PresentationFormat>Custom</PresentationFormat>
  <Paragraphs>130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vt:lpstr>
      <vt:lpstr>Calibri Light</vt:lpstr>
      <vt:lpstr>Arial</vt:lpstr>
      <vt:lpstr>Poppins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Exporter Version: 2.0.35.0, docId: 13045455, orderId: 2975320</dc:title>
  <dc:creator>Presentations.AI Exporter</dc:creator>
  <cp:lastModifiedBy>Mohammed Azarudeen</cp:lastModifiedBy>
  <cp:revision>4</cp:revision>
  <dcterms:created xsi:type="dcterms:W3CDTF">2025-02-08T06:41:08Z</dcterms:created>
  <dcterms:modified xsi:type="dcterms:W3CDTF">2025-02-08T09:15:08Z</dcterms:modified>
</cp:coreProperties>
</file>